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8"/>
  </p:notesMasterIdLst>
  <p:sldIdLst>
    <p:sldId id="256" r:id="rId2"/>
    <p:sldId id="269" r:id="rId3"/>
    <p:sldId id="257" r:id="rId4"/>
    <p:sldId id="270" r:id="rId5"/>
    <p:sldId id="259" r:id="rId6"/>
    <p:sldId id="275" r:id="rId7"/>
    <p:sldId id="260" r:id="rId8"/>
    <p:sldId id="264" r:id="rId9"/>
    <p:sldId id="272" r:id="rId10"/>
    <p:sldId id="276" r:id="rId11"/>
    <p:sldId id="273" r:id="rId12"/>
    <p:sldId id="274" r:id="rId13"/>
    <p:sldId id="263" r:id="rId14"/>
    <p:sldId id="277" r:id="rId15"/>
    <p:sldId id="267" r:id="rId16"/>
    <p:sldId id="266" r:id="rId17"/>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1235"/>
    <a:srgbClr val="0B21DD"/>
    <a:srgbClr val="614363"/>
    <a:srgbClr val="5B3F5D"/>
    <a:srgbClr val="945243"/>
    <a:srgbClr val="7CA1E1"/>
    <a:srgbClr val="031BF7"/>
    <a:srgbClr val="FF9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4660"/>
  </p:normalViewPr>
  <p:slideViewPr>
    <p:cSldViewPr>
      <p:cViewPr varScale="1">
        <p:scale>
          <a:sx n="152" d="100"/>
          <a:sy n="152" d="100"/>
        </p:scale>
        <p:origin x="414" y="126"/>
      </p:cViewPr>
      <p:guideLst>
        <p:guide orient="horz" pos="162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AFEFD69-6D99-4A96-ABA0-FD6D9AD1D125}" type="datetimeFigureOut">
              <a:rPr lang="en-US" smtClean="0"/>
              <a:pPr/>
              <a:t>3/8/2023</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021CF82-BA9A-4A66-968F-F6AB6EA9FBAC}" type="slidenum">
              <a:rPr lang="en-US" smtClean="0"/>
              <a:pPr/>
              <a:t>‹#›</a:t>
            </a:fld>
            <a:endParaRPr lang="en-US"/>
          </a:p>
        </p:txBody>
      </p:sp>
    </p:spTree>
    <p:extLst>
      <p:ext uri="{BB962C8B-B14F-4D97-AF65-F5344CB8AC3E}">
        <p14:creationId xmlns:p14="http://schemas.microsoft.com/office/powerpoint/2010/main" val="21644906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021CF82-BA9A-4A66-968F-F6AB6EA9FBAC}" type="slidenum">
              <a:rPr lang="en-US" smtClean="0"/>
              <a:pPr/>
              <a:t>13</a:t>
            </a:fld>
            <a:endParaRPr lang="en-US"/>
          </a:p>
        </p:txBody>
      </p:sp>
    </p:spTree>
    <p:extLst>
      <p:ext uri="{BB962C8B-B14F-4D97-AF65-F5344CB8AC3E}">
        <p14:creationId xmlns:p14="http://schemas.microsoft.com/office/powerpoint/2010/main" val="24774821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021CF82-BA9A-4A66-968F-F6AB6EA9FBAC}" type="slidenum">
              <a:rPr lang="en-US" smtClean="0"/>
              <a:pPr/>
              <a:t>14</a:t>
            </a:fld>
            <a:endParaRPr lang="en-US"/>
          </a:p>
        </p:txBody>
      </p:sp>
    </p:spTree>
    <p:extLst>
      <p:ext uri="{BB962C8B-B14F-4D97-AF65-F5344CB8AC3E}">
        <p14:creationId xmlns:p14="http://schemas.microsoft.com/office/powerpoint/2010/main" val="6702990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021CF82-BA9A-4A66-968F-F6AB6EA9FBAC}" type="slidenum">
              <a:rPr lang="en-US" smtClean="0"/>
              <a:pPr/>
              <a:t>15</a:t>
            </a:fld>
            <a:endParaRPr lang="en-US"/>
          </a:p>
        </p:txBody>
      </p:sp>
    </p:spTree>
    <p:extLst>
      <p:ext uri="{BB962C8B-B14F-4D97-AF65-F5344CB8AC3E}">
        <p14:creationId xmlns:p14="http://schemas.microsoft.com/office/powerpoint/2010/main" val="21957964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021CF82-BA9A-4A66-968F-F6AB6EA9FBAC}" type="slidenum">
              <a:rPr lang="en-US" smtClean="0"/>
              <a:pPr/>
              <a:t>16</a:t>
            </a:fld>
            <a:endParaRPr lang="en-US"/>
          </a:p>
        </p:txBody>
      </p:sp>
    </p:spTree>
    <p:extLst>
      <p:ext uri="{BB962C8B-B14F-4D97-AF65-F5344CB8AC3E}">
        <p14:creationId xmlns:p14="http://schemas.microsoft.com/office/powerpoint/2010/main" val="41511964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3/8/2023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80"/>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80"/>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80036"/>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3/8/2023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1"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1"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7"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7"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3/8/2023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3/8/2023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3/8/2023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04787"/>
            <a:ext cx="3008313" cy="87153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1" y="204789"/>
            <a:ext cx="5111751"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2"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1"/>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4"/>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4"/>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3/8/2023</a:t>
            </a:fld>
            <a:endParaRPr lang="en-US"/>
          </a:p>
        </p:txBody>
      </p:sp>
      <p:sp>
        <p:nvSpPr>
          <p:cNvPr id="5" name="Footer Placeholder 4"/>
          <p:cNvSpPr>
            <a:spLocks noGrp="1"/>
          </p:cNvSpPr>
          <p:nvPr>
            <p:ph type="ftr" sz="quarter" idx="3"/>
          </p:nvPr>
        </p:nvSpPr>
        <p:spPr>
          <a:xfrm>
            <a:off x="3124200" y="4767264"/>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4"/>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8.png"/></Relationships>
</file>

<file path=ppt/slides/_rels/slide1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0.png"/><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0.png"/><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4.png"/><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35.png"/></Relationships>
</file>

<file path=ppt/slides/_rels/slide1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xml"/><Relationship Id="rId1" Type="http://schemas.openxmlformats.org/officeDocument/2006/relationships/slideLayout" Target="../slideLayouts/slideLayout6.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6.xml"/><Relationship Id="rId5" Type="http://schemas.microsoft.com/office/2007/relationships/hdphoto" Target="../media/hdphoto2.wdp"/><Relationship Id="rId4" Type="http://schemas.openxmlformats.org/officeDocument/2006/relationships/image" Target="../media/image40.png"/></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3.xml.rels><?xml version="1.0" encoding="UTF-8" standalone="yes"?>
<Relationships xmlns="http://schemas.openxmlformats.org/package/2006/relationships"><Relationship Id="rId8" Type="http://schemas.openxmlformats.org/officeDocument/2006/relationships/image" Target="../media/image16.jpeg"/><Relationship Id="rId3" Type="http://schemas.openxmlformats.org/officeDocument/2006/relationships/image" Target="../media/image12.pn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1.xml"/><Relationship Id="rId6" Type="http://schemas.openxmlformats.org/officeDocument/2006/relationships/image" Target="../media/image14.png"/><Relationship Id="rId11" Type="http://schemas.openxmlformats.org/officeDocument/2006/relationships/image" Target="../media/image11.png"/><Relationship Id="rId5" Type="http://schemas.openxmlformats.org/officeDocument/2006/relationships/image" Target="../media/image13.png"/><Relationship Id="rId10" Type="http://schemas.openxmlformats.org/officeDocument/2006/relationships/image" Target="../media/image18.png"/><Relationship Id="rId4" Type="http://schemas.microsoft.com/office/2007/relationships/hdphoto" Target="../media/hdphoto1.wdp"/><Relationship Id="rId9" Type="http://schemas.openxmlformats.org/officeDocument/2006/relationships/image" Target="../media/image17.pn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9.png"/><Relationship Id="rId7" Type="http://schemas.openxmlformats.org/officeDocument/2006/relationships/image" Target="../media/image21.jpeg"/><Relationship Id="rId2" Type="http://schemas.openxmlformats.org/officeDocument/2006/relationships/image" Target="../media/image10.png"/><Relationship Id="rId1" Type="http://schemas.openxmlformats.org/officeDocument/2006/relationships/slideLayout" Target="../slideLayouts/slideLayout1.xml"/><Relationship Id="rId6" Type="http://schemas.openxmlformats.org/officeDocument/2006/relationships/image" Target="../media/image11.png"/><Relationship Id="rId11" Type="http://schemas.openxmlformats.org/officeDocument/2006/relationships/image" Target="../media/image25.png"/><Relationship Id="rId5" Type="http://schemas.openxmlformats.org/officeDocument/2006/relationships/image" Target="../media/image14.png"/><Relationship Id="rId10" Type="http://schemas.openxmlformats.org/officeDocument/2006/relationships/image" Target="../media/image24.png"/><Relationship Id="rId4" Type="http://schemas.openxmlformats.org/officeDocument/2006/relationships/image" Target="../media/image20.png"/><Relationship Id="rId9" Type="http://schemas.openxmlformats.org/officeDocument/2006/relationships/image" Target="../media/image23.jpeg"/></Relationships>
</file>

<file path=ppt/slides/_rels/slide7.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0.png"/><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0.png"/><Relationship Id="rId1" Type="http://schemas.openxmlformats.org/officeDocument/2006/relationships/slideLayout" Target="../slideLayouts/slideLayout1.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Picture 4" descr="Road from Grass on White. Isolated 3D Stock Illustration - Illustration of  lane, background: 1903064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26844" y="1744767"/>
            <a:ext cx="4517156" cy="3395674"/>
          </a:xfrm>
          <a:prstGeom prst="rect">
            <a:avLst/>
          </a:prstGeom>
          <a:noFill/>
          <a:extLst>
            <a:ext uri="{909E8E84-426E-40DD-AFC4-6F175D3DCCD1}">
              <a14:hiddenFill xmlns:a14="http://schemas.microsoft.com/office/drawing/2010/main">
                <a:solidFill>
                  <a:srgbClr val="FFFFFF"/>
                </a:solidFill>
              </a14:hiddenFill>
            </a:ext>
          </a:extLst>
        </p:spPr>
      </p:pic>
      <p:sp>
        <p:nvSpPr>
          <p:cNvPr id="41" name="Rectangle 40"/>
          <p:cNvSpPr/>
          <p:nvPr/>
        </p:nvSpPr>
        <p:spPr>
          <a:xfrm>
            <a:off x="0" y="0"/>
            <a:ext cx="4626844" cy="5127662"/>
          </a:xfrm>
          <a:prstGeom prst="rect">
            <a:avLst/>
          </a:prstGeom>
          <a:solidFill>
            <a:srgbClr val="011235"/>
          </a:solidFill>
          <a:ln>
            <a:solidFill>
              <a:srgbClr val="0112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itle 1">
            <a:extLst>
              <a:ext uri="{FF2B5EF4-FFF2-40B4-BE49-F238E27FC236}">
                <a16:creationId xmlns="" xmlns:a16="http://schemas.microsoft.com/office/drawing/2014/main" id="{17AF36B4-58C7-4002-97EB-8B6C588CAF46}"/>
              </a:ext>
            </a:extLst>
          </p:cNvPr>
          <p:cNvSpPr>
            <a:spLocks noGrp="1"/>
          </p:cNvSpPr>
          <p:nvPr>
            <p:ph type="ctrTitle"/>
          </p:nvPr>
        </p:nvSpPr>
        <p:spPr>
          <a:xfrm>
            <a:off x="646694" y="290340"/>
            <a:ext cx="2446421" cy="737534"/>
          </a:xfrm>
          <a:prstGeom prst="rect">
            <a:avLst/>
          </a:prstGeom>
        </p:spPr>
        <p:txBody>
          <a:bodyPr>
            <a:normAutofit/>
          </a:bodyPr>
          <a:lstStyle/>
          <a:p>
            <a:pPr lvl="0" algn="l"/>
            <a:r>
              <a:rPr lang="en-US" sz="2700" dirty="0" smtClean="0">
                <a:solidFill>
                  <a:srgbClr val="FF9900"/>
                </a:solidFill>
              </a:rPr>
              <a:t>Farmer’s </a:t>
            </a:r>
            <a:r>
              <a:rPr lang="en-US" sz="2800" dirty="0" smtClean="0">
                <a:solidFill>
                  <a:schemeClr val="bg1"/>
                </a:solidFill>
                <a:latin typeface="Kozuka Gothic Pro H" pitchFamily="34" charset="-128"/>
                <a:ea typeface="Kozuka Gothic Pro H" pitchFamily="34" charset="-128"/>
                <a:cs typeface="Times New Roman"/>
                <a:sym typeface="Times New Roman"/>
              </a:rPr>
              <a:t>Diary</a:t>
            </a:r>
            <a:endParaRPr lang="en-US" dirty="0">
              <a:solidFill>
                <a:schemeClr val="bg1"/>
              </a:solidFill>
            </a:endParaRPr>
          </a:p>
        </p:txBody>
      </p:sp>
      <p:sp>
        <p:nvSpPr>
          <p:cNvPr id="43" name="TextBox 42">
            <a:extLst>
              <a:ext uri="{FF2B5EF4-FFF2-40B4-BE49-F238E27FC236}">
                <a16:creationId xmlns="" xmlns:a16="http://schemas.microsoft.com/office/drawing/2014/main" id="{AF8287F1-8907-4721-A202-1D3AAFAC77B8}"/>
              </a:ext>
            </a:extLst>
          </p:cNvPr>
          <p:cNvSpPr txBox="1"/>
          <p:nvPr/>
        </p:nvSpPr>
        <p:spPr>
          <a:xfrm>
            <a:off x="768010" y="928542"/>
            <a:ext cx="2971799" cy="332006"/>
          </a:xfrm>
          <a:prstGeom prst="roundRect">
            <a:avLst/>
          </a:prstGeom>
          <a:solidFill>
            <a:srgbClr val="011235"/>
          </a:solidFill>
          <a:ln>
            <a:solidFill>
              <a:srgbClr val="012060"/>
            </a:solidFill>
          </a:ln>
        </p:spPr>
        <p:style>
          <a:lnRef idx="1">
            <a:schemeClr val="accent1"/>
          </a:lnRef>
          <a:fillRef idx="2">
            <a:schemeClr val="accent1"/>
          </a:fillRef>
          <a:effectRef idx="1">
            <a:schemeClr val="accent1"/>
          </a:effectRef>
          <a:fontRef idx="minor">
            <a:schemeClr val="dk1"/>
          </a:fontRef>
        </p:style>
        <p:txBody>
          <a:bodyPr wrap="square" lIns="68580" tIns="34290" rIns="68580" bIns="34290" rtlCol="0">
            <a:spAutoFit/>
          </a:bodyPr>
          <a:lstStyle/>
          <a:p>
            <a:r>
              <a:rPr lang="en-US" sz="1500" dirty="0" smtClean="0">
                <a:solidFill>
                  <a:schemeClr val="bg1"/>
                </a:solidFill>
              </a:rPr>
              <a:t>Developer Team</a:t>
            </a:r>
          </a:p>
        </p:txBody>
      </p:sp>
      <p:pic>
        <p:nvPicPr>
          <p:cNvPr id="44" name="Google Shape;92;p13">
            <a:extLst>
              <a:ext uri="{FF2B5EF4-FFF2-40B4-BE49-F238E27FC236}">
                <a16:creationId xmlns="" xmlns:a16="http://schemas.microsoft.com/office/drawing/2014/main" id="{F393A65F-D040-7646-AC33-BF21F1C863ED}"/>
              </a:ext>
            </a:extLst>
          </p:cNvPr>
          <p:cNvPicPr preferRelativeResize="0"/>
          <p:nvPr/>
        </p:nvPicPr>
        <p:blipFill>
          <a:blip r:embed="rId3" cstate="print">
            <a:alphaModFix/>
            <a:duotone>
              <a:schemeClr val="accent5">
                <a:shade val="45000"/>
                <a:satMod val="135000"/>
              </a:schemeClr>
              <a:prstClr val="white"/>
            </a:duotone>
          </a:blip>
          <a:stretch>
            <a:fillRect/>
          </a:stretch>
        </p:blipFill>
        <p:spPr>
          <a:xfrm>
            <a:off x="3033904" y="4896416"/>
            <a:ext cx="200248" cy="200248"/>
          </a:xfrm>
          <a:prstGeom prst="rect">
            <a:avLst/>
          </a:prstGeom>
          <a:noFill/>
          <a:ln>
            <a:noFill/>
          </a:ln>
        </p:spPr>
      </p:pic>
      <p:pic>
        <p:nvPicPr>
          <p:cNvPr id="45" name="Google Shape;93;p13">
            <a:extLst>
              <a:ext uri="{FF2B5EF4-FFF2-40B4-BE49-F238E27FC236}">
                <a16:creationId xmlns="" xmlns:a16="http://schemas.microsoft.com/office/drawing/2014/main" id="{785BFE68-9E6D-D749-980F-64F02B249E65}"/>
              </a:ext>
            </a:extLst>
          </p:cNvPr>
          <p:cNvPicPr preferRelativeResize="0"/>
          <p:nvPr/>
        </p:nvPicPr>
        <p:blipFill rotWithShape="1">
          <a:blip r:embed="rId4" cstate="print">
            <a:alphaModFix/>
            <a:duotone>
              <a:schemeClr val="accent5">
                <a:shade val="45000"/>
                <a:satMod val="135000"/>
              </a:schemeClr>
              <a:prstClr val="white"/>
            </a:duotone>
          </a:blip>
          <a:srcRect/>
          <a:stretch/>
        </p:blipFill>
        <p:spPr>
          <a:xfrm>
            <a:off x="1464096" y="4896416"/>
            <a:ext cx="212494" cy="212494"/>
          </a:xfrm>
          <a:prstGeom prst="rect">
            <a:avLst/>
          </a:prstGeom>
          <a:noFill/>
          <a:ln>
            <a:noFill/>
          </a:ln>
        </p:spPr>
      </p:pic>
      <p:pic>
        <p:nvPicPr>
          <p:cNvPr id="46" name="Google Shape;94;p13">
            <a:extLst>
              <a:ext uri="{FF2B5EF4-FFF2-40B4-BE49-F238E27FC236}">
                <a16:creationId xmlns="" xmlns:a16="http://schemas.microsoft.com/office/drawing/2014/main" id="{D764D7DC-617E-4D46-BD65-D64946DED7AD}"/>
              </a:ext>
            </a:extLst>
          </p:cNvPr>
          <p:cNvPicPr preferRelativeResize="0"/>
          <p:nvPr/>
        </p:nvPicPr>
        <p:blipFill>
          <a:blip r:embed="rId5" cstate="print">
            <a:alphaModFix/>
            <a:duotone>
              <a:schemeClr val="accent2">
                <a:shade val="45000"/>
                <a:satMod val="135000"/>
              </a:schemeClr>
              <a:prstClr val="white"/>
            </a:duotone>
          </a:blip>
          <a:stretch>
            <a:fillRect/>
          </a:stretch>
        </p:blipFill>
        <p:spPr>
          <a:xfrm>
            <a:off x="5151558" y="4911279"/>
            <a:ext cx="212494" cy="212494"/>
          </a:xfrm>
          <a:prstGeom prst="rect">
            <a:avLst/>
          </a:prstGeom>
          <a:noFill/>
          <a:ln>
            <a:noFill/>
          </a:ln>
        </p:spPr>
      </p:pic>
      <p:pic>
        <p:nvPicPr>
          <p:cNvPr id="47" name="Google Shape;95;p13">
            <a:extLst>
              <a:ext uri="{FF2B5EF4-FFF2-40B4-BE49-F238E27FC236}">
                <a16:creationId xmlns="" xmlns:a16="http://schemas.microsoft.com/office/drawing/2014/main" id="{02BF8FBE-8C5B-CC4C-BE0F-710763EE5A49}"/>
              </a:ext>
            </a:extLst>
          </p:cNvPr>
          <p:cNvPicPr preferRelativeResize="0"/>
          <p:nvPr/>
        </p:nvPicPr>
        <p:blipFill>
          <a:blip r:embed="rId6" cstate="print">
            <a:alphaModFix/>
            <a:duotone>
              <a:schemeClr val="bg2">
                <a:shade val="45000"/>
                <a:satMod val="135000"/>
              </a:schemeClr>
              <a:prstClr val="white"/>
            </a:duotone>
          </a:blip>
          <a:stretch>
            <a:fillRect/>
          </a:stretch>
        </p:blipFill>
        <p:spPr>
          <a:xfrm>
            <a:off x="7167478" y="4908046"/>
            <a:ext cx="212494" cy="212494"/>
          </a:xfrm>
          <a:prstGeom prst="rect">
            <a:avLst/>
          </a:prstGeom>
          <a:noFill/>
          <a:ln>
            <a:noFill/>
          </a:ln>
        </p:spPr>
      </p:pic>
      <p:sp>
        <p:nvSpPr>
          <p:cNvPr id="48" name="Google Shape;97;p13">
            <a:extLst>
              <a:ext uri="{FF2B5EF4-FFF2-40B4-BE49-F238E27FC236}">
                <a16:creationId xmlns="" xmlns:a16="http://schemas.microsoft.com/office/drawing/2014/main" id="{E944A723-7922-1E4D-B0B2-6D4F0A2FB64B}"/>
              </a:ext>
            </a:extLst>
          </p:cNvPr>
          <p:cNvSpPr txBox="1"/>
          <p:nvPr/>
        </p:nvSpPr>
        <p:spPr>
          <a:xfrm>
            <a:off x="3218624" y="4646773"/>
            <a:ext cx="1810576" cy="553976"/>
          </a:xfrm>
          <a:prstGeom prst="rect">
            <a:avLst/>
          </a:prstGeom>
          <a:noFill/>
          <a:ln>
            <a:noFill/>
          </a:ln>
        </p:spPr>
        <p:txBody>
          <a:bodyPr spcFirstLastPara="1" wrap="square" lIns="68569" tIns="68569" rIns="68569" bIns="68569" anchor="t" anchorCtr="0">
            <a:spAutoFit/>
          </a:bodyPr>
          <a:lstStyle/>
          <a:p>
            <a:r>
              <a:rPr lang="en" sz="900" dirty="0" smtClean="0">
                <a:solidFill>
                  <a:schemeClr val="accent5">
                    <a:lumMod val="60000"/>
                    <a:lumOff val="40000"/>
                  </a:schemeClr>
                </a:solidFill>
                <a:latin typeface="Georgia"/>
                <a:ea typeface="Georgia"/>
                <a:cs typeface="Georgia"/>
                <a:sym typeface="Georgia"/>
              </a:rPr>
              <a:t>Bangladesh University of Business and Technology</a:t>
            </a:r>
          </a:p>
          <a:p>
            <a:r>
              <a:rPr lang="en" sz="900" dirty="0" smtClean="0">
                <a:solidFill>
                  <a:schemeClr val="accent5">
                    <a:lumMod val="60000"/>
                    <a:lumOff val="40000"/>
                  </a:schemeClr>
                </a:solidFill>
                <a:latin typeface="Georgia"/>
                <a:ea typeface="Georgia"/>
                <a:cs typeface="Georgia"/>
                <a:sym typeface="Georgia"/>
              </a:rPr>
              <a:t>Dhaka</a:t>
            </a:r>
            <a:r>
              <a:rPr lang="en" sz="900" dirty="0">
                <a:solidFill>
                  <a:schemeClr val="accent5">
                    <a:lumMod val="60000"/>
                    <a:lumOff val="40000"/>
                  </a:schemeClr>
                </a:solidFill>
                <a:latin typeface="Georgia"/>
                <a:ea typeface="Georgia"/>
                <a:cs typeface="Georgia"/>
                <a:sym typeface="Georgia"/>
              </a:rPr>
              <a:t>, </a:t>
            </a:r>
            <a:r>
              <a:rPr lang="en" sz="900" dirty="0">
                <a:solidFill>
                  <a:srgbClr val="FF9900"/>
                </a:solidFill>
                <a:latin typeface="Georgia"/>
                <a:ea typeface="Georgia"/>
                <a:cs typeface="Georgia"/>
                <a:sym typeface="Georgia"/>
              </a:rPr>
              <a:t>Bangladesh</a:t>
            </a:r>
            <a:endParaRPr sz="900" dirty="0">
              <a:solidFill>
                <a:srgbClr val="FF9900"/>
              </a:solidFill>
              <a:latin typeface="Georgia"/>
              <a:ea typeface="Georgia"/>
              <a:cs typeface="Georgia"/>
              <a:sym typeface="Georgia"/>
            </a:endParaRPr>
          </a:p>
        </p:txBody>
      </p:sp>
      <p:sp>
        <p:nvSpPr>
          <p:cNvPr id="49" name="Google Shape;98;p13">
            <a:extLst>
              <a:ext uri="{FF2B5EF4-FFF2-40B4-BE49-F238E27FC236}">
                <a16:creationId xmlns="" xmlns:a16="http://schemas.microsoft.com/office/drawing/2014/main" id="{65AD70D6-38C4-E440-A279-483EA832223D}"/>
              </a:ext>
            </a:extLst>
          </p:cNvPr>
          <p:cNvSpPr txBox="1"/>
          <p:nvPr/>
        </p:nvSpPr>
        <p:spPr>
          <a:xfrm>
            <a:off x="5379839" y="4875181"/>
            <a:ext cx="1262925" cy="276975"/>
          </a:xfrm>
          <a:prstGeom prst="rect">
            <a:avLst/>
          </a:prstGeom>
          <a:noFill/>
          <a:ln>
            <a:noFill/>
          </a:ln>
        </p:spPr>
        <p:txBody>
          <a:bodyPr spcFirstLastPara="1" wrap="square" lIns="68569" tIns="68569" rIns="68569" bIns="68569" anchor="t" anchorCtr="0">
            <a:spAutoFit/>
          </a:bodyPr>
          <a:lstStyle/>
          <a:p>
            <a:r>
              <a:rPr lang="en" sz="900" dirty="0" smtClean="0">
                <a:solidFill>
                  <a:srgbClr val="FFFF00"/>
                </a:solidFill>
                <a:latin typeface="Georgia"/>
                <a:ea typeface="Georgia"/>
                <a:cs typeface="Georgia"/>
                <a:sym typeface="Georgia"/>
              </a:rPr>
              <a:t>www.bubt.edu.bd</a:t>
            </a:r>
            <a:endParaRPr sz="900" dirty="0">
              <a:solidFill>
                <a:srgbClr val="FFFF00"/>
              </a:solidFill>
              <a:latin typeface="Georgia"/>
              <a:ea typeface="Georgia"/>
              <a:cs typeface="Georgia"/>
              <a:sym typeface="Georgia"/>
            </a:endParaRPr>
          </a:p>
        </p:txBody>
      </p:sp>
      <p:sp>
        <p:nvSpPr>
          <p:cNvPr id="50" name="Google Shape;96;p13">
            <a:extLst>
              <a:ext uri="{FF2B5EF4-FFF2-40B4-BE49-F238E27FC236}">
                <a16:creationId xmlns="" xmlns:a16="http://schemas.microsoft.com/office/drawing/2014/main" id="{B7CE8438-F3C8-4B4A-BF0F-F4F0A9FFCFAD}"/>
              </a:ext>
            </a:extLst>
          </p:cNvPr>
          <p:cNvSpPr txBox="1"/>
          <p:nvPr/>
        </p:nvSpPr>
        <p:spPr>
          <a:xfrm>
            <a:off x="1752600" y="4850688"/>
            <a:ext cx="998550" cy="276975"/>
          </a:xfrm>
          <a:prstGeom prst="rect">
            <a:avLst/>
          </a:prstGeom>
          <a:noFill/>
          <a:ln>
            <a:noFill/>
          </a:ln>
        </p:spPr>
        <p:txBody>
          <a:bodyPr spcFirstLastPara="1" wrap="square" lIns="68569" tIns="68569" rIns="68569" bIns="68569" anchor="t" anchorCtr="0">
            <a:spAutoFit/>
          </a:bodyPr>
          <a:lstStyle/>
          <a:p>
            <a:r>
              <a:rPr lang="en" sz="900" dirty="0" smtClean="0">
                <a:solidFill>
                  <a:schemeClr val="accent5">
                    <a:lumMod val="60000"/>
                    <a:lumOff val="40000"/>
                  </a:schemeClr>
                </a:solidFill>
                <a:latin typeface="Georgia"/>
                <a:ea typeface="Georgia"/>
                <a:cs typeface="Georgia"/>
                <a:sym typeface="Georgia"/>
              </a:rPr>
              <a:t>10 March, 2023</a:t>
            </a:r>
            <a:endParaRPr sz="900" dirty="0">
              <a:solidFill>
                <a:schemeClr val="accent5">
                  <a:lumMod val="60000"/>
                  <a:lumOff val="40000"/>
                </a:schemeClr>
              </a:solidFill>
              <a:latin typeface="Georgia"/>
              <a:ea typeface="Georgia"/>
              <a:cs typeface="Georgia"/>
              <a:sym typeface="Georgia"/>
            </a:endParaRPr>
          </a:p>
        </p:txBody>
      </p:sp>
      <p:sp>
        <p:nvSpPr>
          <p:cNvPr id="51" name="Google Shape;99;p13">
            <a:extLst>
              <a:ext uri="{FF2B5EF4-FFF2-40B4-BE49-F238E27FC236}">
                <a16:creationId xmlns="" xmlns:a16="http://schemas.microsoft.com/office/drawing/2014/main" id="{451074A2-FDA3-474E-8EDF-8AC40EDAAA31}"/>
              </a:ext>
            </a:extLst>
          </p:cNvPr>
          <p:cNvSpPr txBox="1"/>
          <p:nvPr/>
        </p:nvSpPr>
        <p:spPr>
          <a:xfrm>
            <a:off x="7379972" y="4868674"/>
            <a:ext cx="1262925" cy="276975"/>
          </a:xfrm>
          <a:prstGeom prst="rect">
            <a:avLst/>
          </a:prstGeom>
          <a:noFill/>
          <a:ln>
            <a:noFill/>
          </a:ln>
        </p:spPr>
        <p:txBody>
          <a:bodyPr spcFirstLastPara="1" wrap="square" lIns="68569" tIns="68569" rIns="68569" bIns="68569" anchor="t" anchorCtr="0">
            <a:spAutoFit/>
          </a:bodyPr>
          <a:lstStyle/>
          <a:p>
            <a:r>
              <a:rPr lang="en" sz="900" dirty="0">
                <a:solidFill>
                  <a:srgbClr val="FFFF00"/>
                </a:solidFill>
                <a:latin typeface="Georgia"/>
                <a:ea typeface="Georgia"/>
                <a:cs typeface="Georgia"/>
                <a:sym typeface="Georgia"/>
              </a:rPr>
              <a:t>Team: </a:t>
            </a:r>
            <a:r>
              <a:rPr lang="en" sz="900" dirty="0" smtClean="0">
                <a:solidFill>
                  <a:srgbClr val="FFFF00"/>
                </a:solidFill>
                <a:latin typeface="Georgia"/>
                <a:ea typeface="Georgia"/>
                <a:cs typeface="Georgia"/>
                <a:sym typeface="Georgia"/>
              </a:rPr>
              <a:t>01 </a:t>
            </a:r>
            <a:endParaRPr sz="900" dirty="0">
              <a:solidFill>
                <a:srgbClr val="FFFF00"/>
              </a:solidFill>
              <a:latin typeface="Georgia"/>
              <a:ea typeface="Georgia"/>
              <a:cs typeface="Georgia"/>
              <a:sym typeface="Georgia"/>
            </a:endParaRPr>
          </a:p>
        </p:txBody>
      </p:sp>
      <p:sp>
        <p:nvSpPr>
          <p:cNvPr id="52" name="TextBox 51">
            <a:extLst>
              <a:ext uri="{FF2B5EF4-FFF2-40B4-BE49-F238E27FC236}">
                <a16:creationId xmlns="" xmlns:a16="http://schemas.microsoft.com/office/drawing/2014/main" id="{AF8287F1-8907-4721-A202-1D3AAFAC77B8}"/>
              </a:ext>
            </a:extLst>
          </p:cNvPr>
          <p:cNvSpPr txBox="1"/>
          <p:nvPr/>
        </p:nvSpPr>
        <p:spPr>
          <a:xfrm>
            <a:off x="768010" y="1311355"/>
            <a:ext cx="2971799" cy="1030069"/>
          </a:xfrm>
          <a:prstGeom prst="roundRect">
            <a:avLst/>
          </a:prstGeom>
          <a:solidFill>
            <a:srgbClr val="011235"/>
          </a:solidFill>
          <a:ln/>
        </p:spPr>
        <p:style>
          <a:lnRef idx="1">
            <a:schemeClr val="accent1"/>
          </a:lnRef>
          <a:fillRef idx="2">
            <a:schemeClr val="accent1"/>
          </a:fillRef>
          <a:effectRef idx="1">
            <a:schemeClr val="accent1"/>
          </a:effectRef>
          <a:fontRef idx="minor">
            <a:schemeClr val="dk1"/>
          </a:fontRef>
        </p:style>
        <p:txBody>
          <a:bodyPr wrap="square" lIns="68580" tIns="34290" rIns="68580" bIns="34290" rtlCol="0">
            <a:spAutoFit/>
          </a:bodyPr>
          <a:lstStyle/>
          <a:p>
            <a:r>
              <a:rPr lang="en-US" sz="1400" dirty="0">
                <a:solidFill>
                  <a:schemeClr val="accent5">
                    <a:lumMod val="60000"/>
                    <a:lumOff val="40000"/>
                  </a:schemeClr>
                </a:solidFill>
              </a:rPr>
              <a:t>Md. Jobaer </a:t>
            </a:r>
            <a:r>
              <a:rPr lang="en-US" sz="1400" dirty="0" smtClean="0">
                <a:solidFill>
                  <a:schemeClr val="accent5">
                    <a:lumMod val="60000"/>
                    <a:lumOff val="40000"/>
                  </a:schemeClr>
                </a:solidFill>
              </a:rPr>
              <a:t>Hossain[19202203001]</a:t>
            </a:r>
            <a:r>
              <a:rPr lang="en-US" sz="400" dirty="0" smtClean="0">
                <a:solidFill>
                  <a:schemeClr val="accent5">
                    <a:lumMod val="60000"/>
                    <a:lumOff val="40000"/>
                  </a:schemeClr>
                </a:solidFill>
              </a:rPr>
              <a:t>[Leader]</a:t>
            </a:r>
            <a:endParaRPr lang="en-US" sz="400" dirty="0">
              <a:solidFill>
                <a:schemeClr val="accent5">
                  <a:lumMod val="60000"/>
                  <a:lumOff val="40000"/>
                </a:schemeClr>
              </a:solidFill>
            </a:endParaRPr>
          </a:p>
          <a:p>
            <a:r>
              <a:rPr lang="en-US" sz="1400" dirty="0">
                <a:solidFill>
                  <a:schemeClr val="accent5">
                    <a:lumMod val="60000"/>
                    <a:lumOff val="40000"/>
                  </a:schemeClr>
                </a:solidFill>
              </a:rPr>
              <a:t>Md. </a:t>
            </a:r>
            <a:r>
              <a:rPr lang="en-US" sz="1400" dirty="0" err="1" smtClean="0">
                <a:solidFill>
                  <a:schemeClr val="accent5">
                    <a:lumMod val="60000"/>
                    <a:lumOff val="40000"/>
                  </a:schemeClr>
                </a:solidFill>
              </a:rPr>
              <a:t>Galib</a:t>
            </a:r>
            <a:r>
              <a:rPr lang="en-US" sz="1400" dirty="0" smtClean="0">
                <a:solidFill>
                  <a:schemeClr val="accent5">
                    <a:lumMod val="60000"/>
                    <a:lumOff val="40000"/>
                  </a:schemeClr>
                </a:solidFill>
              </a:rPr>
              <a:t> Hossain[19202203001]</a:t>
            </a:r>
          </a:p>
          <a:p>
            <a:r>
              <a:rPr lang="en-US" sz="1400" dirty="0" err="1" smtClean="0">
                <a:solidFill>
                  <a:schemeClr val="accent5">
                    <a:lumMod val="60000"/>
                    <a:lumOff val="40000"/>
                  </a:schemeClr>
                </a:solidFill>
              </a:rPr>
              <a:t>Shariful</a:t>
            </a:r>
            <a:r>
              <a:rPr lang="en-US" sz="1400" dirty="0" smtClean="0">
                <a:solidFill>
                  <a:schemeClr val="accent5">
                    <a:lumMod val="60000"/>
                    <a:lumOff val="40000"/>
                  </a:schemeClr>
                </a:solidFill>
              </a:rPr>
              <a:t> Islam </a:t>
            </a:r>
            <a:r>
              <a:rPr lang="en-US" sz="1400" dirty="0" err="1" smtClean="0">
                <a:solidFill>
                  <a:schemeClr val="accent5">
                    <a:lumMod val="60000"/>
                    <a:lumOff val="40000"/>
                  </a:schemeClr>
                </a:solidFill>
              </a:rPr>
              <a:t>Shanto</a:t>
            </a:r>
            <a:r>
              <a:rPr lang="en-US" sz="1400" dirty="0" smtClean="0">
                <a:solidFill>
                  <a:schemeClr val="accent5">
                    <a:lumMod val="60000"/>
                    <a:lumOff val="40000"/>
                  </a:schemeClr>
                </a:solidFill>
              </a:rPr>
              <a:t>[19202203104]</a:t>
            </a:r>
          </a:p>
          <a:p>
            <a:r>
              <a:rPr lang="en-US" sz="1400" dirty="0">
                <a:solidFill>
                  <a:schemeClr val="accent5">
                    <a:lumMod val="60000"/>
                    <a:lumOff val="40000"/>
                  </a:schemeClr>
                </a:solidFill>
              </a:rPr>
              <a:t>Md. </a:t>
            </a:r>
            <a:r>
              <a:rPr lang="en-US" sz="1400" dirty="0" err="1" smtClean="0">
                <a:solidFill>
                  <a:schemeClr val="accent5">
                    <a:lumMod val="60000"/>
                    <a:lumOff val="40000"/>
                  </a:schemeClr>
                </a:solidFill>
              </a:rPr>
              <a:t>Alamin</a:t>
            </a:r>
            <a:r>
              <a:rPr lang="en-US" sz="1400" dirty="0" smtClean="0">
                <a:solidFill>
                  <a:schemeClr val="accent5">
                    <a:lumMod val="60000"/>
                    <a:lumOff val="40000"/>
                  </a:schemeClr>
                </a:solidFill>
              </a:rPr>
              <a:t>[19202203109]</a:t>
            </a:r>
            <a:endParaRPr lang="en-US" sz="1400" dirty="0">
              <a:solidFill>
                <a:schemeClr val="accent5">
                  <a:lumMod val="60000"/>
                  <a:lumOff val="40000"/>
                </a:schemeClr>
              </a:solidFill>
            </a:endParaRPr>
          </a:p>
        </p:txBody>
      </p:sp>
      <p:pic>
        <p:nvPicPr>
          <p:cNvPr id="53" name="Picture 6" descr="agriculture-im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2899" y="2707267"/>
            <a:ext cx="2685704" cy="2331844"/>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8" descr="Smoke Cloud PNG Free Images with Transparent Background - (855 Free  Downloads)"/>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509648" y="57150"/>
            <a:ext cx="4751547" cy="993648"/>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10" descr="40 Tree PNG images are free to download-"/>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637444" y="-100061"/>
            <a:ext cx="4272381" cy="3196517"/>
          </a:xfrm>
          <a:prstGeom prst="rect">
            <a:avLst/>
          </a:prstGeom>
          <a:noFill/>
          <a:extLst>
            <a:ext uri="{909E8E84-426E-40DD-AFC4-6F175D3DCCD1}">
              <a14:hiddenFill xmlns:a14="http://schemas.microsoft.com/office/drawing/2010/main">
                <a:solidFill>
                  <a:srgbClr val="FFFFFF"/>
                </a:solidFill>
              </a14:hiddenFill>
            </a:ext>
          </a:extLst>
        </p:spPr>
      </p:pic>
      <p:sp>
        <p:nvSpPr>
          <p:cNvPr id="56" name="TextBox 55">
            <a:extLst>
              <a:ext uri="{FF2B5EF4-FFF2-40B4-BE49-F238E27FC236}">
                <a16:creationId xmlns="" xmlns:a16="http://schemas.microsoft.com/office/drawing/2014/main" id="{AF8287F1-8907-4721-A202-1D3AAFAC77B8}"/>
              </a:ext>
            </a:extLst>
          </p:cNvPr>
          <p:cNvSpPr txBox="1"/>
          <p:nvPr/>
        </p:nvSpPr>
        <p:spPr>
          <a:xfrm>
            <a:off x="4724400" y="3104435"/>
            <a:ext cx="2971799" cy="332006"/>
          </a:xfrm>
          <a:prstGeom prst="roundRect">
            <a:avLst/>
          </a:prstGeom>
          <a:solidFill>
            <a:srgbClr val="011235"/>
          </a:solidFill>
          <a:ln>
            <a:solidFill>
              <a:srgbClr val="012060"/>
            </a:solidFill>
          </a:ln>
        </p:spPr>
        <p:style>
          <a:lnRef idx="1">
            <a:schemeClr val="accent1"/>
          </a:lnRef>
          <a:fillRef idx="2">
            <a:schemeClr val="accent1"/>
          </a:fillRef>
          <a:effectRef idx="1">
            <a:schemeClr val="accent1"/>
          </a:effectRef>
          <a:fontRef idx="minor">
            <a:schemeClr val="dk1"/>
          </a:fontRef>
        </p:style>
        <p:txBody>
          <a:bodyPr wrap="square" lIns="68580" tIns="34290" rIns="68580" bIns="34290" rtlCol="0">
            <a:spAutoFit/>
          </a:bodyPr>
          <a:lstStyle/>
          <a:p>
            <a:r>
              <a:rPr lang="en-US" sz="1500" dirty="0" smtClean="0">
                <a:solidFill>
                  <a:schemeClr val="bg1"/>
                </a:solidFill>
              </a:rPr>
              <a:t>Supervised By</a:t>
            </a:r>
          </a:p>
        </p:txBody>
      </p:sp>
      <p:sp>
        <p:nvSpPr>
          <p:cNvPr id="57" name="TextBox 56">
            <a:extLst>
              <a:ext uri="{FF2B5EF4-FFF2-40B4-BE49-F238E27FC236}">
                <a16:creationId xmlns="" xmlns:a16="http://schemas.microsoft.com/office/drawing/2014/main" id="{AF8287F1-8907-4721-A202-1D3AAFAC77B8}"/>
              </a:ext>
            </a:extLst>
          </p:cNvPr>
          <p:cNvSpPr txBox="1"/>
          <p:nvPr/>
        </p:nvSpPr>
        <p:spPr>
          <a:xfrm>
            <a:off x="4724399" y="3524157"/>
            <a:ext cx="2971799" cy="698063"/>
          </a:xfrm>
          <a:prstGeom prst="roundRect">
            <a:avLst/>
          </a:prstGeom>
          <a:solidFill>
            <a:srgbClr val="011235"/>
          </a:solidFill>
          <a:ln/>
        </p:spPr>
        <p:style>
          <a:lnRef idx="1">
            <a:schemeClr val="accent1"/>
          </a:lnRef>
          <a:fillRef idx="2">
            <a:schemeClr val="accent1"/>
          </a:fillRef>
          <a:effectRef idx="1">
            <a:schemeClr val="accent1"/>
          </a:effectRef>
          <a:fontRef idx="minor">
            <a:schemeClr val="dk1"/>
          </a:fontRef>
        </p:style>
        <p:txBody>
          <a:bodyPr wrap="square" lIns="68580" tIns="34290" rIns="68580" bIns="34290" rtlCol="0">
            <a:spAutoFit/>
          </a:bodyPr>
          <a:lstStyle/>
          <a:p>
            <a:r>
              <a:rPr lang="en-US" sz="1400" dirty="0" err="1" smtClean="0">
                <a:solidFill>
                  <a:schemeClr val="accent5">
                    <a:lumMod val="60000"/>
                    <a:lumOff val="40000"/>
                  </a:schemeClr>
                </a:solidFill>
              </a:rPr>
              <a:t>Sweety</a:t>
            </a:r>
            <a:r>
              <a:rPr lang="en-US" sz="1400" dirty="0" smtClean="0">
                <a:solidFill>
                  <a:schemeClr val="accent5">
                    <a:lumMod val="60000"/>
                    <a:lumOff val="40000"/>
                  </a:schemeClr>
                </a:solidFill>
              </a:rPr>
              <a:t> Lima</a:t>
            </a:r>
          </a:p>
          <a:p>
            <a:r>
              <a:rPr lang="en-US" sz="1100" dirty="0" smtClean="0">
                <a:solidFill>
                  <a:schemeClr val="accent5">
                    <a:lumMod val="60000"/>
                    <a:lumOff val="40000"/>
                  </a:schemeClr>
                </a:solidFill>
              </a:rPr>
              <a:t>Department Of CSE</a:t>
            </a:r>
          </a:p>
          <a:p>
            <a:r>
              <a:rPr lang="en-US" sz="1050" dirty="0" smtClean="0">
                <a:solidFill>
                  <a:schemeClr val="accent5">
                    <a:lumMod val="60000"/>
                    <a:lumOff val="40000"/>
                  </a:schemeClr>
                </a:solidFill>
              </a:rPr>
              <a:t>Bangladesh University Of Business and Technology</a:t>
            </a:r>
            <a:endParaRPr lang="en-US" sz="1400" dirty="0">
              <a:solidFill>
                <a:schemeClr val="accent5">
                  <a:lumMod val="60000"/>
                  <a:lumOff val="40000"/>
                </a:schemeClr>
              </a:solidFill>
            </a:endParaRPr>
          </a:p>
        </p:txBody>
      </p:sp>
      <p:sp>
        <p:nvSpPr>
          <p:cNvPr id="21" name="Rectangle 20"/>
          <p:cNvSpPr/>
          <p:nvPr/>
        </p:nvSpPr>
        <p:spPr>
          <a:xfrm>
            <a:off x="0" y="-1"/>
            <a:ext cx="9144000" cy="5131847"/>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 Diagonal Corner Rectangle 13"/>
          <p:cNvSpPr/>
          <p:nvPr/>
        </p:nvSpPr>
        <p:spPr>
          <a:xfrm>
            <a:off x="1447800" y="4838700"/>
            <a:ext cx="7239000" cy="304800"/>
          </a:xfrm>
          <a:prstGeom prst="round2DiagRect">
            <a:avLst/>
          </a:prstGeom>
          <a:solidFill>
            <a:srgbClr val="0112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Pentagon 29"/>
          <p:cNvSpPr/>
          <p:nvPr/>
        </p:nvSpPr>
        <p:spPr>
          <a:xfrm rot="5400000">
            <a:off x="-1743075" y="2047875"/>
            <a:ext cx="4705350" cy="609600"/>
          </a:xfrm>
          <a:prstGeom prst="homePlate">
            <a:avLst/>
          </a:prstGeom>
          <a:solidFill>
            <a:schemeClr val="accent1">
              <a:lumMod val="50000"/>
            </a:schemeClr>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Pentagon 31"/>
          <p:cNvSpPr/>
          <p:nvPr/>
        </p:nvSpPr>
        <p:spPr>
          <a:xfrm rot="16200000">
            <a:off x="152400" y="3943350"/>
            <a:ext cx="914400" cy="609600"/>
          </a:xfrm>
          <a:prstGeom prst="homePlat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a:off x="457200" y="1657350"/>
            <a:ext cx="304800" cy="1524000"/>
          </a:xfrm>
          <a:prstGeom prst="rect">
            <a:avLst/>
          </a:prstGeom>
          <a:solidFill>
            <a:schemeClr val="bg1"/>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C:\Users\User\Downloads\BUBT-Logo.png"/>
          <p:cNvPicPr>
            <a:picLocks noChangeAspect="1" noChangeArrowheads="1"/>
          </p:cNvPicPr>
          <p:nvPr/>
        </p:nvPicPr>
        <p:blipFill>
          <a:blip r:embed="rId2" cstate="print"/>
          <a:srcRect/>
          <a:stretch>
            <a:fillRect/>
          </a:stretch>
        </p:blipFill>
        <p:spPr bwMode="auto">
          <a:xfrm>
            <a:off x="210037" y="2114550"/>
            <a:ext cx="780563" cy="904875"/>
          </a:xfrm>
          <a:prstGeom prst="rect">
            <a:avLst/>
          </a:prstGeom>
          <a:noFill/>
        </p:spPr>
      </p:pic>
      <p:sp>
        <p:nvSpPr>
          <p:cNvPr id="35" name="Pentagon 34"/>
          <p:cNvSpPr/>
          <p:nvPr/>
        </p:nvSpPr>
        <p:spPr>
          <a:xfrm rot="5400000">
            <a:off x="-447675" y="752475"/>
            <a:ext cx="2114550" cy="609600"/>
          </a:xfrm>
          <a:prstGeom prst="homePlate">
            <a:avLst/>
          </a:prstGeom>
          <a:solidFill>
            <a:schemeClr val="accent1">
              <a:lumMod val="50000"/>
            </a:schemeClr>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228600" y="4095750"/>
            <a:ext cx="762000" cy="457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Pentagon 36"/>
          <p:cNvSpPr/>
          <p:nvPr/>
        </p:nvSpPr>
        <p:spPr>
          <a:xfrm rot="16200000">
            <a:off x="304800" y="3028950"/>
            <a:ext cx="609600" cy="609600"/>
          </a:xfrm>
          <a:prstGeom prst="homePlate">
            <a:avLst/>
          </a:prstGeom>
          <a:solidFill>
            <a:schemeClr val="accent1">
              <a:lumMod val="50000"/>
            </a:schemeClr>
          </a:solidFill>
          <a:ln>
            <a:noFill/>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Date Placeholder 3">
            <a:extLst>
              <a:ext uri="{FF2B5EF4-FFF2-40B4-BE49-F238E27FC236}">
                <a16:creationId xmlns="" xmlns:a16="http://schemas.microsoft.com/office/drawing/2014/main" id="{9403D50D-D5DF-3443-A645-637C39F114B9}"/>
              </a:ext>
            </a:extLst>
          </p:cNvPr>
          <p:cNvSpPr>
            <a:spLocks noGrp="1"/>
          </p:cNvSpPr>
          <p:nvPr>
            <p:ph type="dt" sz="half" idx="10"/>
          </p:nvPr>
        </p:nvSpPr>
        <p:spPr>
          <a:xfrm>
            <a:off x="1600200" y="4778375"/>
            <a:ext cx="1150825" cy="365125"/>
          </a:xfrm>
        </p:spPr>
        <p:txBody>
          <a:bodyPr/>
          <a:lstStyle/>
          <a:p>
            <a:fld id="{CC5F270C-DA80-A343-9453-E4F1A07BB2F3}" type="datetime1">
              <a:rPr lang="en-US" smtClean="0"/>
              <a:pPr/>
              <a:t>3/8/2023</a:t>
            </a:fld>
            <a:endParaRPr lang="en-US" dirty="0"/>
          </a:p>
        </p:txBody>
      </p:sp>
      <p:sp>
        <p:nvSpPr>
          <p:cNvPr id="39" name="Slide Number Placeholder 4">
            <a:extLst>
              <a:ext uri="{FF2B5EF4-FFF2-40B4-BE49-F238E27FC236}">
                <a16:creationId xmlns="" xmlns:a16="http://schemas.microsoft.com/office/drawing/2014/main" id="{C1E4DC73-369A-094D-9996-46AF0C13E1B2}"/>
              </a:ext>
            </a:extLst>
          </p:cNvPr>
          <p:cNvSpPr>
            <a:spLocks noGrp="1"/>
          </p:cNvSpPr>
          <p:nvPr>
            <p:ph type="sldNum" sz="quarter" idx="12"/>
          </p:nvPr>
        </p:nvSpPr>
        <p:spPr>
          <a:xfrm>
            <a:off x="7239000" y="4789966"/>
            <a:ext cx="1215899" cy="353534"/>
          </a:xfrm>
        </p:spPr>
        <p:txBody>
          <a:bodyPr/>
          <a:lstStyle/>
          <a:p>
            <a:fld id="{604E6C1B-55F2-408C-B196-170421E1AD21}" type="slidenum">
              <a:rPr lang="en-US" smtClean="0"/>
              <a:pPr/>
              <a:t>10</a:t>
            </a:fld>
            <a:endParaRPr lang="en-US" dirty="0"/>
          </a:p>
        </p:txBody>
      </p:sp>
      <p:sp>
        <p:nvSpPr>
          <p:cNvPr id="42" name="Title 1">
            <a:extLst>
              <a:ext uri="{FF2B5EF4-FFF2-40B4-BE49-F238E27FC236}">
                <a16:creationId xmlns="" xmlns:a16="http://schemas.microsoft.com/office/drawing/2014/main" id="{99870A48-86D5-5141-843B-9C52F48B75D3}"/>
              </a:ext>
            </a:extLst>
          </p:cNvPr>
          <p:cNvSpPr txBox="1">
            <a:spLocks/>
          </p:cNvSpPr>
          <p:nvPr/>
        </p:nvSpPr>
        <p:spPr>
          <a:xfrm>
            <a:off x="1676400" y="438150"/>
            <a:ext cx="6053709" cy="762000"/>
          </a:xfrm>
          <a:prstGeom prst="rect">
            <a:avLst/>
          </a:prstGeom>
        </p:spPr>
        <p:txBody>
          <a:bodyPr vert="horz" lIns="91440" tIns="45720" rIns="91440" bIns="45720" rtlCol="0" anchor="ctr">
            <a:normAutofit fontScale="85000" lnSpcReduction="10000"/>
          </a:bodyPr>
          <a:lstStyle/>
          <a:p>
            <a:pPr lvl="0">
              <a:spcBef>
                <a:spcPct val="0"/>
              </a:spcBef>
              <a:defRPr/>
            </a:pPr>
            <a:r>
              <a:rPr lang="en-US" sz="3200" dirty="0">
                <a:solidFill>
                  <a:schemeClr val="tx2">
                    <a:lumMod val="75000"/>
                  </a:schemeClr>
                </a:solidFill>
                <a:latin typeface="Kozuka Gothic Pro H" pitchFamily="34" charset="-128"/>
                <a:ea typeface="Kozuka Gothic Pro H" pitchFamily="34" charset="-128"/>
                <a:cs typeface="Times New Roman"/>
                <a:sym typeface="Times New Roman"/>
              </a:rPr>
              <a:t>Design and Data Component Structure</a:t>
            </a:r>
            <a:endParaRPr kumimoji="0" lang="x-none" sz="3200" u="none" strike="noStrike" kern="1200" cap="none" spc="0" normalizeH="0" baseline="0" noProof="0" dirty="0">
              <a:ln>
                <a:noFill/>
              </a:ln>
              <a:solidFill>
                <a:schemeClr val="tx2">
                  <a:lumMod val="75000"/>
                </a:schemeClr>
              </a:solidFill>
              <a:effectLst/>
              <a:uLnTx/>
              <a:uFillTx/>
              <a:latin typeface="Kozuka Gothic Pro H" pitchFamily="34" charset="-128"/>
              <a:ea typeface="Kozuka Gothic Pro H" pitchFamily="34" charset="-128"/>
              <a:cs typeface="+mj-cs"/>
            </a:endParaRP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81200" y="1179984"/>
            <a:ext cx="5115249" cy="3537188"/>
          </a:xfrm>
          <a:prstGeom prst="rect">
            <a:avLst/>
          </a:prstGeom>
        </p:spPr>
      </p:pic>
      <p:pic>
        <p:nvPicPr>
          <p:cNvPr id="15" name="Picture 6" descr="BIN CONFERENCE 2022 | Leaders Take Action | Atlanta, GA Oct 14-16th"/>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2864" y="1523555"/>
            <a:ext cx="1502459" cy="2311759"/>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p:cNvSpPr/>
          <p:nvPr/>
        </p:nvSpPr>
        <p:spPr>
          <a:xfrm>
            <a:off x="0" y="-1"/>
            <a:ext cx="9144000" cy="5131847"/>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875351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 Diagonal Corner Rectangle 13"/>
          <p:cNvSpPr/>
          <p:nvPr/>
        </p:nvSpPr>
        <p:spPr>
          <a:xfrm>
            <a:off x="1447800" y="4838700"/>
            <a:ext cx="7239000" cy="304800"/>
          </a:xfrm>
          <a:prstGeom prst="round2DiagRect">
            <a:avLst/>
          </a:prstGeom>
          <a:solidFill>
            <a:srgbClr val="0112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Pentagon 29"/>
          <p:cNvSpPr/>
          <p:nvPr/>
        </p:nvSpPr>
        <p:spPr>
          <a:xfrm rot="5400000">
            <a:off x="-1743075" y="2047875"/>
            <a:ext cx="4705350" cy="609600"/>
          </a:xfrm>
          <a:prstGeom prst="homePlate">
            <a:avLst/>
          </a:prstGeom>
          <a:solidFill>
            <a:schemeClr val="accent1">
              <a:lumMod val="50000"/>
            </a:schemeClr>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Pentagon 31"/>
          <p:cNvSpPr/>
          <p:nvPr/>
        </p:nvSpPr>
        <p:spPr>
          <a:xfrm rot="16200000">
            <a:off x="152400" y="3943350"/>
            <a:ext cx="914400" cy="609600"/>
          </a:xfrm>
          <a:prstGeom prst="homePlat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a:off x="457200" y="1657350"/>
            <a:ext cx="304800" cy="1524000"/>
          </a:xfrm>
          <a:prstGeom prst="rect">
            <a:avLst/>
          </a:prstGeom>
          <a:solidFill>
            <a:schemeClr val="bg1"/>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C:\Users\User\Downloads\BUBT-Logo.png"/>
          <p:cNvPicPr>
            <a:picLocks noChangeAspect="1" noChangeArrowheads="1"/>
          </p:cNvPicPr>
          <p:nvPr/>
        </p:nvPicPr>
        <p:blipFill>
          <a:blip r:embed="rId2" cstate="print"/>
          <a:srcRect/>
          <a:stretch>
            <a:fillRect/>
          </a:stretch>
        </p:blipFill>
        <p:spPr bwMode="auto">
          <a:xfrm>
            <a:off x="210037" y="2114550"/>
            <a:ext cx="780563" cy="904875"/>
          </a:xfrm>
          <a:prstGeom prst="rect">
            <a:avLst/>
          </a:prstGeom>
          <a:noFill/>
        </p:spPr>
      </p:pic>
      <p:sp>
        <p:nvSpPr>
          <p:cNvPr id="35" name="Pentagon 34"/>
          <p:cNvSpPr/>
          <p:nvPr/>
        </p:nvSpPr>
        <p:spPr>
          <a:xfrm rot="5400000">
            <a:off x="-447675" y="752475"/>
            <a:ext cx="2114550" cy="609600"/>
          </a:xfrm>
          <a:prstGeom prst="homePlate">
            <a:avLst/>
          </a:prstGeom>
          <a:solidFill>
            <a:schemeClr val="accent1">
              <a:lumMod val="50000"/>
            </a:schemeClr>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228600" y="4095750"/>
            <a:ext cx="762000" cy="457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Pentagon 36"/>
          <p:cNvSpPr/>
          <p:nvPr/>
        </p:nvSpPr>
        <p:spPr>
          <a:xfrm rot="16200000">
            <a:off x="304800" y="3028950"/>
            <a:ext cx="609600" cy="609600"/>
          </a:xfrm>
          <a:prstGeom prst="homePlate">
            <a:avLst/>
          </a:prstGeom>
          <a:solidFill>
            <a:schemeClr val="accent1">
              <a:lumMod val="50000"/>
            </a:schemeClr>
          </a:solidFill>
          <a:ln>
            <a:noFill/>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Date Placeholder 3">
            <a:extLst>
              <a:ext uri="{FF2B5EF4-FFF2-40B4-BE49-F238E27FC236}">
                <a16:creationId xmlns="" xmlns:a16="http://schemas.microsoft.com/office/drawing/2014/main" id="{9403D50D-D5DF-3443-A645-637C39F114B9}"/>
              </a:ext>
            </a:extLst>
          </p:cNvPr>
          <p:cNvSpPr>
            <a:spLocks noGrp="1"/>
          </p:cNvSpPr>
          <p:nvPr>
            <p:ph type="dt" sz="half" idx="10"/>
          </p:nvPr>
        </p:nvSpPr>
        <p:spPr>
          <a:xfrm>
            <a:off x="1600200" y="4778375"/>
            <a:ext cx="1150825" cy="365125"/>
          </a:xfrm>
        </p:spPr>
        <p:txBody>
          <a:bodyPr/>
          <a:lstStyle/>
          <a:p>
            <a:fld id="{CC5F270C-DA80-A343-9453-E4F1A07BB2F3}" type="datetime1">
              <a:rPr lang="en-US" smtClean="0"/>
              <a:pPr/>
              <a:t>3/8/2023</a:t>
            </a:fld>
            <a:endParaRPr lang="en-US" dirty="0"/>
          </a:p>
        </p:txBody>
      </p:sp>
      <p:sp>
        <p:nvSpPr>
          <p:cNvPr id="39" name="Slide Number Placeholder 4">
            <a:extLst>
              <a:ext uri="{FF2B5EF4-FFF2-40B4-BE49-F238E27FC236}">
                <a16:creationId xmlns="" xmlns:a16="http://schemas.microsoft.com/office/drawing/2014/main" id="{C1E4DC73-369A-094D-9996-46AF0C13E1B2}"/>
              </a:ext>
            </a:extLst>
          </p:cNvPr>
          <p:cNvSpPr>
            <a:spLocks noGrp="1"/>
          </p:cNvSpPr>
          <p:nvPr>
            <p:ph type="sldNum" sz="quarter" idx="12"/>
          </p:nvPr>
        </p:nvSpPr>
        <p:spPr>
          <a:xfrm>
            <a:off x="7239000" y="4789966"/>
            <a:ext cx="1215899" cy="353534"/>
          </a:xfrm>
        </p:spPr>
        <p:txBody>
          <a:bodyPr/>
          <a:lstStyle/>
          <a:p>
            <a:fld id="{604E6C1B-55F2-408C-B196-170421E1AD21}" type="slidenum">
              <a:rPr lang="en-US" smtClean="0"/>
              <a:pPr/>
              <a:t>11</a:t>
            </a:fld>
            <a:endParaRPr lang="en-US" dirty="0"/>
          </a:p>
        </p:txBody>
      </p:sp>
      <p:sp>
        <p:nvSpPr>
          <p:cNvPr id="42" name="Title 1">
            <a:extLst>
              <a:ext uri="{FF2B5EF4-FFF2-40B4-BE49-F238E27FC236}">
                <a16:creationId xmlns="" xmlns:a16="http://schemas.microsoft.com/office/drawing/2014/main" id="{99870A48-86D5-5141-843B-9C52F48B75D3}"/>
              </a:ext>
            </a:extLst>
          </p:cNvPr>
          <p:cNvSpPr txBox="1">
            <a:spLocks/>
          </p:cNvSpPr>
          <p:nvPr/>
        </p:nvSpPr>
        <p:spPr>
          <a:xfrm>
            <a:off x="1676400" y="438150"/>
            <a:ext cx="6053709" cy="762000"/>
          </a:xfrm>
          <a:prstGeom prst="rect">
            <a:avLst/>
          </a:prstGeom>
        </p:spPr>
        <p:txBody>
          <a:bodyPr vert="horz" lIns="91440" tIns="45720" rIns="91440" bIns="45720" rtlCol="0" anchor="ctr">
            <a:normAutofit/>
          </a:bodyPr>
          <a:lstStyle/>
          <a:p>
            <a:pPr lvl="0">
              <a:spcBef>
                <a:spcPct val="0"/>
              </a:spcBef>
              <a:defRPr/>
            </a:pPr>
            <a:r>
              <a:rPr kumimoji="0" lang="en-US" sz="3200" u="none" strike="noStrike" kern="1200" cap="none" spc="0" normalizeH="0" baseline="0" noProof="0" dirty="0">
                <a:ln>
                  <a:noFill/>
                </a:ln>
                <a:solidFill>
                  <a:schemeClr val="tx2">
                    <a:lumMod val="75000"/>
                  </a:schemeClr>
                </a:solidFill>
                <a:effectLst/>
                <a:uLnTx/>
                <a:uFillTx/>
                <a:latin typeface="Kozuka Gothic Pro H" pitchFamily="34" charset="-128"/>
                <a:ea typeface="Kozuka Gothic Pro H" pitchFamily="34" charset="-128"/>
                <a:cs typeface="Times New Roman"/>
                <a:sym typeface="Times New Roman"/>
              </a:rPr>
              <a:t>Non</a:t>
            </a:r>
            <a:r>
              <a:rPr lang="en-US" sz="3200" dirty="0">
                <a:solidFill>
                  <a:schemeClr val="tx2">
                    <a:lumMod val="75000"/>
                  </a:schemeClr>
                </a:solidFill>
                <a:latin typeface="Kozuka Gothic Pro H" pitchFamily="34" charset="-128"/>
                <a:ea typeface="Kozuka Gothic Pro H" pitchFamily="34" charset="-128"/>
                <a:cs typeface="Times New Roman"/>
                <a:sym typeface="Times New Roman"/>
              </a:rPr>
              <a:t>-functional area</a:t>
            </a:r>
            <a:endParaRPr kumimoji="0" lang="x-none" sz="3200" u="none" strike="noStrike" kern="1200" cap="none" spc="0" normalizeH="0" baseline="0" noProof="0" dirty="0">
              <a:ln>
                <a:noFill/>
              </a:ln>
              <a:solidFill>
                <a:schemeClr val="tx2">
                  <a:lumMod val="75000"/>
                </a:schemeClr>
              </a:solidFill>
              <a:effectLst/>
              <a:uLnTx/>
              <a:uFillTx/>
              <a:latin typeface="Kozuka Gothic Pro H" pitchFamily="34" charset="-128"/>
              <a:ea typeface="Kozuka Gothic Pro H" pitchFamily="34" charset="-128"/>
              <a:cs typeface="+mj-cs"/>
            </a:endParaRPr>
          </a:p>
        </p:txBody>
      </p:sp>
      <p:pic>
        <p:nvPicPr>
          <p:cNvPr id="4" name="Picture 3">
            <a:extLst>
              <a:ext uri="{FF2B5EF4-FFF2-40B4-BE49-F238E27FC236}">
                <a16:creationId xmlns="" xmlns:a16="http://schemas.microsoft.com/office/drawing/2014/main" id="{0A885557-BF90-4C7B-BABD-7AE3668744DA}"/>
              </a:ext>
            </a:extLst>
          </p:cNvPr>
          <p:cNvPicPr>
            <a:picLocks noChangeAspect="1"/>
          </p:cNvPicPr>
          <p:nvPr/>
        </p:nvPicPr>
        <p:blipFill>
          <a:blip r:embed="rId3"/>
          <a:stretch>
            <a:fillRect/>
          </a:stretch>
        </p:blipFill>
        <p:spPr>
          <a:xfrm>
            <a:off x="1993142" y="1084854"/>
            <a:ext cx="6148316" cy="3431392"/>
          </a:xfrm>
          <a:prstGeom prst="rect">
            <a:avLst/>
          </a:prstGeom>
        </p:spPr>
      </p:pic>
      <p:sp>
        <p:nvSpPr>
          <p:cNvPr id="6" name="Rectangle 5">
            <a:extLst>
              <a:ext uri="{FF2B5EF4-FFF2-40B4-BE49-F238E27FC236}">
                <a16:creationId xmlns="" xmlns:a16="http://schemas.microsoft.com/office/drawing/2014/main" id="{E6E78C80-9D12-499A-A2D6-65D942D0B065}"/>
              </a:ext>
            </a:extLst>
          </p:cNvPr>
          <p:cNvSpPr/>
          <p:nvPr/>
        </p:nvSpPr>
        <p:spPr>
          <a:xfrm>
            <a:off x="4800600" y="2571750"/>
            <a:ext cx="457200" cy="152400"/>
          </a:xfrm>
          <a:prstGeom prst="rect">
            <a:avLst/>
          </a:prstGeom>
          <a:solidFill>
            <a:srgbClr val="FF9900"/>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pic>
        <p:nvPicPr>
          <p:cNvPr id="15" name="Picture 6" descr="BIN CONFERENCE 2022 | Leaders Take Action | Atlanta, GA Oct 14-16th"/>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2864" y="1523555"/>
            <a:ext cx="1502459" cy="2311759"/>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p:cNvSpPr/>
          <p:nvPr/>
        </p:nvSpPr>
        <p:spPr>
          <a:xfrm>
            <a:off x="0" y="-1"/>
            <a:ext cx="9144000" cy="5131847"/>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362800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914400" y="-19050"/>
            <a:ext cx="8229601" cy="5162550"/>
          </a:xfrm>
          <a:prstGeom prst="rect">
            <a:avLst/>
          </a:prstGeom>
        </p:spPr>
      </p:pic>
      <p:sp>
        <p:nvSpPr>
          <p:cNvPr id="14" name="Round Diagonal Corner Rectangle 13"/>
          <p:cNvSpPr/>
          <p:nvPr/>
        </p:nvSpPr>
        <p:spPr>
          <a:xfrm>
            <a:off x="1447800" y="4875146"/>
            <a:ext cx="7239000" cy="268354"/>
          </a:xfrm>
          <a:prstGeom prst="round2Diag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Pentagon 29"/>
          <p:cNvSpPr/>
          <p:nvPr/>
        </p:nvSpPr>
        <p:spPr>
          <a:xfrm rot="5400000">
            <a:off x="-1743075" y="2047875"/>
            <a:ext cx="4705350" cy="609600"/>
          </a:xfrm>
          <a:prstGeom prst="homePlate">
            <a:avLst/>
          </a:prstGeom>
          <a:solidFill>
            <a:schemeClr val="accent1">
              <a:lumMod val="50000"/>
            </a:schemeClr>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Pentagon 31"/>
          <p:cNvSpPr/>
          <p:nvPr/>
        </p:nvSpPr>
        <p:spPr>
          <a:xfrm rot="16200000">
            <a:off x="152400" y="3943350"/>
            <a:ext cx="914400" cy="609600"/>
          </a:xfrm>
          <a:prstGeom prst="homePlat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a:off x="457200" y="1657350"/>
            <a:ext cx="304800" cy="1524000"/>
          </a:xfrm>
          <a:prstGeom prst="rect">
            <a:avLst/>
          </a:prstGeom>
          <a:solidFill>
            <a:schemeClr val="bg1"/>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C:\Users\User\Downloads\BUBT-Logo.png"/>
          <p:cNvPicPr>
            <a:picLocks noChangeAspect="1" noChangeArrowheads="1"/>
          </p:cNvPicPr>
          <p:nvPr/>
        </p:nvPicPr>
        <p:blipFill>
          <a:blip r:embed="rId3" cstate="print"/>
          <a:srcRect/>
          <a:stretch>
            <a:fillRect/>
          </a:stretch>
        </p:blipFill>
        <p:spPr bwMode="auto">
          <a:xfrm>
            <a:off x="210037" y="2114550"/>
            <a:ext cx="780563" cy="904875"/>
          </a:xfrm>
          <a:prstGeom prst="rect">
            <a:avLst/>
          </a:prstGeom>
          <a:noFill/>
        </p:spPr>
      </p:pic>
      <p:sp>
        <p:nvSpPr>
          <p:cNvPr id="35" name="Pentagon 34"/>
          <p:cNvSpPr/>
          <p:nvPr/>
        </p:nvSpPr>
        <p:spPr>
          <a:xfrm rot="5400000">
            <a:off x="-447675" y="752475"/>
            <a:ext cx="2114550" cy="609600"/>
          </a:xfrm>
          <a:prstGeom prst="homePlate">
            <a:avLst/>
          </a:prstGeom>
          <a:solidFill>
            <a:schemeClr val="accent1">
              <a:lumMod val="50000"/>
            </a:schemeClr>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228600" y="4095750"/>
            <a:ext cx="762000" cy="457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Pentagon 36"/>
          <p:cNvSpPr/>
          <p:nvPr/>
        </p:nvSpPr>
        <p:spPr>
          <a:xfrm rot="16200000">
            <a:off x="304800" y="3028950"/>
            <a:ext cx="609600" cy="609600"/>
          </a:xfrm>
          <a:prstGeom prst="homePlate">
            <a:avLst/>
          </a:prstGeom>
          <a:solidFill>
            <a:schemeClr val="accent1">
              <a:lumMod val="50000"/>
            </a:schemeClr>
          </a:solidFill>
          <a:ln>
            <a:noFill/>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Date Placeholder 3">
            <a:extLst>
              <a:ext uri="{FF2B5EF4-FFF2-40B4-BE49-F238E27FC236}">
                <a16:creationId xmlns="" xmlns:a16="http://schemas.microsoft.com/office/drawing/2014/main" id="{9403D50D-D5DF-3443-A645-637C39F114B9}"/>
              </a:ext>
            </a:extLst>
          </p:cNvPr>
          <p:cNvSpPr>
            <a:spLocks noGrp="1"/>
          </p:cNvSpPr>
          <p:nvPr>
            <p:ph type="dt" sz="half" idx="10"/>
          </p:nvPr>
        </p:nvSpPr>
        <p:spPr>
          <a:xfrm>
            <a:off x="1600200" y="4778375"/>
            <a:ext cx="1150825" cy="365125"/>
          </a:xfrm>
        </p:spPr>
        <p:txBody>
          <a:bodyPr/>
          <a:lstStyle/>
          <a:p>
            <a:fld id="{CC5F270C-DA80-A343-9453-E4F1A07BB2F3}" type="datetime1">
              <a:rPr lang="en-US" smtClean="0"/>
              <a:pPr/>
              <a:t>3/8/2023</a:t>
            </a:fld>
            <a:endParaRPr lang="en-US" dirty="0"/>
          </a:p>
        </p:txBody>
      </p:sp>
      <p:sp>
        <p:nvSpPr>
          <p:cNvPr id="39" name="Slide Number Placeholder 4">
            <a:extLst>
              <a:ext uri="{FF2B5EF4-FFF2-40B4-BE49-F238E27FC236}">
                <a16:creationId xmlns="" xmlns:a16="http://schemas.microsoft.com/office/drawing/2014/main" id="{C1E4DC73-369A-094D-9996-46AF0C13E1B2}"/>
              </a:ext>
            </a:extLst>
          </p:cNvPr>
          <p:cNvSpPr>
            <a:spLocks noGrp="1"/>
          </p:cNvSpPr>
          <p:nvPr>
            <p:ph type="sldNum" sz="quarter" idx="12"/>
          </p:nvPr>
        </p:nvSpPr>
        <p:spPr>
          <a:xfrm>
            <a:off x="7239000" y="4789966"/>
            <a:ext cx="1215899" cy="353534"/>
          </a:xfrm>
        </p:spPr>
        <p:txBody>
          <a:bodyPr/>
          <a:lstStyle/>
          <a:p>
            <a:fld id="{604E6C1B-55F2-408C-B196-170421E1AD21}" type="slidenum">
              <a:rPr lang="en-US" smtClean="0"/>
              <a:pPr/>
              <a:t>12</a:t>
            </a:fld>
            <a:endParaRPr lang="en-US" dirty="0"/>
          </a:p>
        </p:txBody>
      </p:sp>
      <p:sp>
        <p:nvSpPr>
          <p:cNvPr id="42" name="Title 1">
            <a:extLst>
              <a:ext uri="{FF2B5EF4-FFF2-40B4-BE49-F238E27FC236}">
                <a16:creationId xmlns="" xmlns:a16="http://schemas.microsoft.com/office/drawing/2014/main" id="{99870A48-86D5-5141-843B-9C52F48B75D3}"/>
              </a:ext>
            </a:extLst>
          </p:cNvPr>
          <p:cNvSpPr txBox="1">
            <a:spLocks/>
          </p:cNvSpPr>
          <p:nvPr/>
        </p:nvSpPr>
        <p:spPr>
          <a:xfrm>
            <a:off x="1676400" y="438150"/>
            <a:ext cx="6053709" cy="762000"/>
          </a:xfrm>
          <a:prstGeom prst="rect">
            <a:avLst/>
          </a:prstGeom>
        </p:spPr>
        <p:txBody>
          <a:bodyPr vert="horz" lIns="91440" tIns="45720" rIns="91440" bIns="45720" rtlCol="0" anchor="ctr">
            <a:normAutofit/>
          </a:bodyPr>
          <a:lstStyle/>
          <a:p>
            <a:pPr lvl="0">
              <a:spcBef>
                <a:spcPct val="0"/>
              </a:spcBef>
              <a:defRPr/>
            </a:pPr>
            <a:r>
              <a:rPr lang="en-US" sz="3200" dirty="0">
                <a:solidFill>
                  <a:schemeClr val="tx2">
                    <a:lumMod val="75000"/>
                  </a:schemeClr>
                </a:solidFill>
                <a:latin typeface="Kozuka Gothic Pro H" pitchFamily="34" charset="-128"/>
                <a:ea typeface="Kozuka Gothic Pro H" pitchFamily="34" charset="-128"/>
                <a:cs typeface="+mj-cs"/>
              </a:rPr>
              <a:t>Dependency</a:t>
            </a:r>
            <a:endParaRPr kumimoji="0" lang="x-none" sz="3200" u="none" strike="noStrike" kern="1200" cap="none" spc="0" normalizeH="0" baseline="0" noProof="0" dirty="0">
              <a:ln>
                <a:noFill/>
              </a:ln>
              <a:solidFill>
                <a:schemeClr val="tx2">
                  <a:lumMod val="75000"/>
                </a:schemeClr>
              </a:solidFill>
              <a:effectLst/>
              <a:uLnTx/>
              <a:uFillTx/>
              <a:latin typeface="Kozuka Gothic Pro H" pitchFamily="34" charset="-128"/>
              <a:ea typeface="Kozuka Gothic Pro H" pitchFamily="34" charset="-128"/>
              <a:cs typeface="+mj-cs"/>
            </a:endParaRPr>
          </a:p>
        </p:txBody>
      </p:sp>
      <p:pic>
        <p:nvPicPr>
          <p:cNvPr id="2" name="Picture 2">
            <a:extLst>
              <a:ext uri="{FF2B5EF4-FFF2-40B4-BE49-F238E27FC236}">
                <a16:creationId xmlns="" xmlns:a16="http://schemas.microsoft.com/office/drawing/2014/main" id="{34289DA6-90FD-4AC4-B168-816CA38CC36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37249" y="1693795"/>
            <a:ext cx="1517650" cy="1487555"/>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descr="BIN CONFERENCE 2022 | Leaders Take Action | Atlanta, GA Oct 14-16th"/>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32864" y="1523555"/>
            <a:ext cx="1502459" cy="2311759"/>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p:cNvSpPr/>
          <p:nvPr/>
        </p:nvSpPr>
        <p:spPr>
          <a:xfrm>
            <a:off x="0" y="-1"/>
            <a:ext cx="9144000" cy="5131847"/>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528666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ight Triangle 15"/>
          <p:cNvSpPr/>
          <p:nvPr/>
        </p:nvSpPr>
        <p:spPr>
          <a:xfrm rot="2351290">
            <a:off x="8094051" y="1808868"/>
            <a:ext cx="1983579" cy="2193070"/>
          </a:xfrm>
          <a:prstGeom prst="rtTriangle">
            <a:avLst/>
          </a:prstGeom>
          <a:solidFill>
            <a:srgbClr val="011235"/>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ight Triangle 16"/>
          <p:cNvSpPr/>
          <p:nvPr/>
        </p:nvSpPr>
        <p:spPr>
          <a:xfrm>
            <a:off x="0" y="1200150"/>
            <a:ext cx="2362200" cy="3943350"/>
          </a:xfrm>
          <a:prstGeom prst="rtTriangle">
            <a:avLst/>
          </a:prstGeom>
          <a:solidFill>
            <a:srgbClr val="011235"/>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 Diagonal Corner Rectangle 17"/>
          <p:cNvSpPr/>
          <p:nvPr/>
        </p:nvSpPr>
        <p:spPr>
          <a:xfrm>
            <a:off x="0" y="4838700"/>
            <a:ext cx="9144000" cy="304800"/>
          </a:xfrm>
          <a:prstGeom prst="round2Diag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itle 1">
            <a:extLst>
              <a:ext uri="{FF2B5EF4-FFF2-40B4-BE49-F238E27FC236}">
                <a16:creationId xmlns="" xmlns:a16="http://schemas.microsoft.com/office/drawing/2014/main" id="{99870A48-86D5-5141-843B-9C52F48B75D3}"/>
              </a:ext>
            </a:extLst>
          </p:cNvPr>
          <p:cNvSpPr txBox="1">
            <a:spLocks/>
          </p:cNvSpPr>
          <p:nvPr/>
        </p:nvSpPr>
        <p:spPr>
          <a:xfrm>
            <a:off x="2552700" y="182818"/>
            <a:ext cx="4876800" cy="762000"/>
          </a:xfrm>
          <a:prstGeom prst="rect">
            <a:avLst/>
          </a:prstGeom>
        </p:spPr>
        <p:txBody>
          <a:bodyPr vert="horz" lIns="91440" tIns="45720" rIns="91440" bIns="45720" rtlCol="0" anchor="ctr">
            <a:normAutofit/>
          </a:bodyPr>
          <a:lstStyle/>
          <a:p>
            <a:pPr lvl="0" algn="ctr">
              <a:spcBef>
                <a:spcPct val="0"/>
              </a:spcBef>
              <a:defRPr/>
            </a:pPr>
            <a:r>
              <a:rPr lang="en" sz="3200" noProof="0" dirty="0" smtClean="0">
                <a:solidFill>
                  <a:schemeClr val="tx2">
                    <a:lumMod val="75000"/>
                  </a:schemeClr>
                </a:solidFill>
                <a:latin typeface="Kozuka Gothic Pro H" pitchFamily="34" charset="-128"/>
                <a:ea typeface="Kozuka Gothic Pro H" pitchFamily="34" charset="-128"/>
                <a:cs typeface="Times New Roman"/>
                <a:sym typeface="Times New Roman"/>
              </a:rPr>
              <a:t>OUR TEAM</a:t>
            </a:r>
            <a:endParaRPr kumimoji="0" lang="x-none" sz="3200" u="none" strike="noStrike" kern="1200" cap="none" spc="0" normalizeH="0" baseline="0" noProof="0" dirty="0">
              <a:ln>
                <a:noFill/>
              </a:ln>
              <a:solidFill>
                <a:schemeClr val="tx2">
                  <a:lumMod val="75000"/>
                </a:schemeClr>
              </a:solidFill>
              <a:effectLst/>
              <a:uLnTx/>
              <a:uFillTx/>
              <a:latin typeface="Kozuka Gothic Pro H" pitchFamily="34" charset="-128"/>
              <a:ea typeface="Kozuka Gothic Pro H" pitchFamily="34" charset="-128"/>
              <a:cs typeface="+mj-cs"/>
            </a:endParaRPr>
          </a:p>
        </p:txBody>
      </p:sp>
      <p:sp>
        <p:nvSpPr>
          <p:cNvPr id="23" name="Date Placeholder 3">
            <a:extLst>
              <a:ext uri="{FF2B5EF4-FFF2-40B4-BE49-F238E27FC236}">
                <a16:creationId xmlns="" xmlns:a16="http://schemas.microsoft.com/office/drawing/2014/main" id="{9403D50D-D5DF-3443-A645-637C39F114B9}"/>
              </a:ext>
            </a:extLst>
          </p:cNvPr>
          <p:cNvSpPr>
            <a:spLocks noGrp="1"/>
          </p:cNvSpPr>
          <p:nvPr>
            <p:ph type="dt" sz="half" idx="10"/>
          </p:nvPr>
        </p:nvSpPr>
        <p:spPr>
          <a:xfrm>
            <a:off x="457200" y="4820453"/>
            <a:ext cx="2133600" cy="273844"/>
          </a:xfrm>
        </p:spPr>
        <p:txBody>
          <a:bodyPr/>
          <a:lstStyle/>
          <a:p>
            <a:fld id="{CC5F270C-DA80-A343-9453-E4F1A07BB2F3}" type="datetime1">
              <a:rPr lang="en-US" smtClean="0"/>
              <a:pPr/>
              <a:t>3/8/2023</a:t>
            </a:fld>
            <a:endParaRPr lang="en-US" dirty="0"/>
          </a:p>
        </p:txBody>
      </p:sp>
      <p:sp>
        <p:nvSpPr>
          <p:cNvPr id="24" name="AutoShape 12" descr="Green app store 2 icon - Free green site logo icons"/>
          <p:cNvSpPr>
            <a:spLocks noChangeAspect="1" noChangeArrowheads="1"/>
          </p:cNvSpPr>
          <p:nvPr/>
        </p:nvSpPr>
        <p:spPr bwMode="auto">
          <a:xfrm rot="1664511">
            <a:off x="66633" y="-391683"/>
            <a:ext cx="644823" cy="64482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Slide Number Placeholder 4">
            <a:extLst>
              <a:ext uri="{FF2B5EF4-FFF2-40B4-BE49-F238E27FC236}">
                <a16:creationId xmlns="" xmlns:a16="http://schemas.microsoft.com/office/drawing/2014/main" id="{C1E4DC73-369A-094D-9996-46AF0C13E1B2}"/>
              </a:ext>
            </a:extLst>
          </p:cNvPr>
          <p:cNvSpPr>
            <a:spLocks noGrp="1"/>
          </p:cNvSpPr>
          <p:nvPr>
            <p:ph type="sldNum" sz="quarter" idx="12"/>
          </p:nvPr>
        </p:nvSpPr>
        <p:spPr>
          <a:xfrm>
            <a:off x="6880163" y="4858002"/>
            <a:ext cx="2133600" cy="273844"/>
          </a:xfrm>
        </p:spPr>
        <p:txBody>
          <a:bodyPr/>
          <a:lstStyle/>
          <a:p>
            <a:fld id="{604E6C1B-55F2-408C-B196-170421E1AD21}" type="slidenum">
              <a:rPr lang="en-US" smtClean="0"/>
              <a:pPr/>
              <a:t>13</a:t>
            </a:fld>
            <a:endParaRPr lang="en-US" dirty="0"/>
          </a:p>
        </p:txBody>
      </p:sp>
      <p:grpSp>
        <p:nvGrpSpPr>
          <p:cNvPr id="11" name="Group 10"/>
          <p:cNvGrpSpPr/>
          <p:nvPr/>
        </p:nvGrpSpPr>
        <p:grpSpPr>
          <a:xfrm>
            <a:off x="5089367" y="2870030"/>
            <a:ext cx="3423792" cy="1701806"/>
            <a:chOff x="3763947" y="2293098"/>
            <a:chExt cx="3423792" cy="1701806"/>
          </a:xfrm>
        </p:grpSpPr>
        <p:sp>
          <p:nvSpPr>
            <p:cNvPr id="19" name="Flowchart: Sequential Access Storage 18"/>
            <p:cNvSpPr/>
            <p:nvPr/>
          </p:nvSpPr>
          <p:spPr>
            <a:xfrm>
              <a:off x="3763947" y="2293098"/>
              <a:ext cx="1531590" cy="1543120"/>
            </a:xfrm>
            <a:prstGeom prst="flowChartMagneticTape">
              <a:avLst/>
            </a:prstGeom>
            <a:noFill/>
            <a:ln>
              <a:solidFill>
                <a:srgbClr val="614363"/>
              </a:solid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p:cNvPicPr>
              <a:picLocks noChangeAspect="1"/>
            </p:cNvPicPr>
            <p:nvPr/>
          </p:nvPicPr>
          <p:blipFill>
            <a:blip r:embed="rId3"/>
            <a:stretch>
              <a:fillRect/>
            </a:stretch>
          </p:blipFill>
          <p:spPr>
            <a:xfrm>
              <a:off x="3768983" y="2320305"/>
              <a:ext cx="1517409" cy="1497666"/>
            </a:xfrm>
            <a:prstGeom prst="ellipse">
              <a:avLst/>
            </a:prstGeom>
            <a:ln w="63500" cap="rnd">
              <a:solidFill>
                <a:srgbClr val="61436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29" name="Text Placeholder 5"/>
            <p:cNvSpPr txBox="1">
              <a:spLocks/>
            </p:cNvSpPr>
            <p:nvPr/>
          </p:nvSpPr>
          <p:spPr>
            <a:xfrm>
              <a:off x="5295537" y="3385304"/>
              <a:ext cx="1892202" cy="609600"/>
            </a:xfrm>
            <a:prstGeom prst="rect">
              <a:avLst/>
            </a:prstGeom>
            <a:noFill/>
            <a:ln w="28575">
              <a:solidFill>
                <a:srgbClr val="5B3F5D"/>
              </a:solidFill>
            </a:ln>
            <a:effectLst>
              <a:outerShdw blurRad="50800" dist="38100" dir="5400000" algn="t" rotWithShape="0">
                <a:prstClr val="black">
                  <a:alpha val="40000"/>
                </a:prstClr>
              </a:outerShdw>
            </a:effectLst>
          </p:spPr>
          <p:txBody>
            <a:bodyPr vert="horz" lIns="91440" tIns="45720" rIns="91440" bIns="45720" rtlCol="0" anchor="b">
              <a:normAutofit fontScale="70000" lnSpcReduction="20000"/>
            </a:bodyPr>
            <a:lstStyle>
              <a:lvl1pPr marL="0" indent="0" algn="l"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1pPr>
              <a:lvl2pPr marL="457200" indent="0" algn="l" defTabSz="914400" rtl="0" eaLnBrk="1" latinLnBrk="0" hangingPunct="1">
                <a:spcBef>
                  <a:spcPct val="20000"/>
                </a:spcBef>
                <a:buFont typeface="Arial" pitchFamily="34" charset="0"/>
                <a:buNone/>
                <a:defRPr sz="1800" kern="1200">
                  <a:solidFill>
                    <a:schemeClr val="tx1">
                      <a:tint val="75000"/>
                    </a:schemeClr>
                  </a:solidFill>
                  <a:latin typeface="+mn-lt"/>
                  <a:ea typeface="+mn-ea"/>
                  <a:cs typeface="+mn-cs"/>
                </a:defRPr>
              </a:lvl2pPr>
              <a:lvl3pPr marL="914400" indent="0" algn="l" defTabSz="914400" rtl="0" eaLnBrk="1" latinLnBrk="0" hangingPunct="1">
                <a:spcBef>
                  <a:spcPct val="20000"/>
                </a:spcBef>
                <a:buFont typeface="Arial" pitchFamily="34" charset="0"/>
                <a:buNone/>
                <a:defRPr sz="1600" kern="1200">
                  <a:solidFill>
                    <a:schemeClr val="tx1">
                      <a:tint val="75000"/>
                    </a:schemeClr>
                  </a:solidFill>
                  <a:latin typeface="+mn-lt"/>
                  <a:ea typeface="+mn-ea"/>
                  <a:cs typeface="+mn-cs"/>
                </a:defRPr>
              </a:lvl3pPr>
              <a:lvl4pPr marL="1371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4pPr>
              <a:lvl5pPr marL="18288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5pPr>
              <a:lvl6pPr marL="22860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9pPr>
            </a:lstStyle>
            <a:p>
              <a:pPr algn="ctr"/>
              <a:r>
                <a:rPr lang="en-US" sz="1050" dirty="0" smtClean="0">
                  <a:solidFill>
                    <a:schemeClr val="tx1">
                      <a:lumMod val="75000"/>
                      <a:lumOff val="25000"/>
                    </a:schemeClr>
                  </a:solidFill>
                  <a:latin typeface="Calibri (Body)"/>
                </a:rPr>
                <a:t>Md. </a:t>
              </a:r>
              <a:r>
                <a:rPr lang="en-US" sz="1050" dirty="0" err="1" smtClean="0">
                  <a:solidFill>
                    <a:schemeClr val="tx1">
                      <a:lumMod val="75000"/>
                      <a:lumOff val="25000"/>
                    </a:schemeClr>
                  </a:solidFill>
                  <a:latin typeface="Calibri (Body)"/>
                </a:rPr>
                <a:t>Alamin</a:t>
              </a:r>
              <a:r>
                <a:rPr lang="en-US" sz="1050" dirty="0" smtClean="0">
                  <a:solidFill>
                    <a:schemeClr val="tx1">
                      <a:lumMod val="75000"/>
                      <a:lumOff val="25000"/>
                    </a:schemeClr>
                  </a:solidFill>
                  <a:latin typeface="Calibri (Body)"/>
                </a:rPr>
                <a:t> </a:t>
              </a:r>
            </a:p>
            <a:p>
              <a:pPr algn="ctr"/>
              <a:r>
                <a:rPr lang="en-US" sz="1050" dirty="0">
                  <a:solidFill>
                    <a:schemeClr val="tx1">
                      <a:lumMod val="75000"/>
                      <a:lumOff val="25000"/>
                    </a:schemeClr>
                  </a:solidFill>
                  <a:latin typeface="Calibri (Body)"/>
                </a:rPr>
                <a:t>Diploma in Computer Science and Engineering, </a:t>
              </a:r>
              <a:r>
                <a:rPr lang="en-US" sz="1050" dirty="0" err="1">
                  <a:solidFill>
                    <a:schemeClr val="tx1">
                      <a:lumMod val="75000"/>
                      <a:lumOff val="25000"/>
                    </a:schemeClr>
                  </a:solidFill>
                  <a:latin typeface="Calibri (Body)"/>
                </a:rPr>
                <a:t>B.Sc</a:t>
              </a:r>
              <a:r>
                <a:rPr lang="en-US" sz="1050" dirty="0">
                  <a:solidFill>
                    <a:schemeClr val="tx1">
                      <a:lumMod val="75000"/>
                      <a:lumOff val="25000"/>
                    </a:schemeClr>
                  </a:solidFill>
                  <a:latin typeface="Calibri (Body)"/>
                </a:rPr>
                <a:t>(CSE) </a:t>
              </a:r>
            </a:p>
            <a:p>
              <a:pPr algn="ctr"/>
              <a:r>
                <a:rPr lang="en-US" sz="1050" dirty="0" smtClean="0">
                  <a:solidFill>
                    <a:schemeClr val="tx1">
                      <a:lumMod val="75000"/>
                      <a:lumOff val="25000"/>
                    </a:schemeClr>
                  </a:solidFill>
                  <a:latin typeface="Calibri (Body)"/>
                </a:rPr>
                <a:t>Bangladesh </a:t>
              </a:r>
              <a:r>
                <a:rPr lang="en-US" sz="1050" dirty="0">
                  <a:solidFill>
                    <a:schemeClr val="tx1">
                      <a:lumMod val="75000"/>
                      <a:lumOff val="25000"/>
                    </a:schemeClr>
                  </a:solidFill>
                  <a:latin typeface="Calibri (Body)"/>
                </a:rPr>
                <a:t>University of Business and Technology</a:t>
              </a:r>
            </a:p>
          </p:txBody>
        </p:sp>
      </p:grpSp>
      <p:grpSp>
        <p:nvGrpSpPr>
          <p:cNvPr id="10" name="Group 9"/>
          <p:cNvGrpSpPr/>
          <p:nvPr/>
        </p:nvGrpSpPr>
        <p:grpSpPr>
          <a:xfrm>
            <a:off x="972483" y="858040"/>
            <a:ext cx="3599517" cy="1669270"/>
            <a:chOff x="535141" y="595189"/>
            <a:chExt cx="3599517" cy="1669270"/>
          </a:xfrm>
        </p:grpSpPr>
        <p:sp>
          <p:nvSpPr>
            <p:cNvPr id="21" name="Flowchart: Sequential Access Storage 20"/>
            <p:cNvSpPr/>
            <p:nvPr/>
          </p:nvSpPr>
          <p:spPr>
            <a:xfrm>
              <a:off x="535141" y="595189"/>
              <a:ext cx="1531590" cy="1521262"/>
            </a:xfrm>
            <a:prstGeom prst="flowChartMagneticTape">
              <a:avLst/>
            </a:prstGeom>
            <a:noFill/>
            <a:ln>
              <a:solidFill>
                <a:srgbClr val="0B21DD"/>
              </a:solid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p:cNvPicPr>
              <a:picLocks noChangeAspect="1"/>
            </p:cNvPicPr>
            <p:nvPr/>
          </p:nvPicPr>
          <p:blipFill>
            <a:blip r:embed="rId4"/>
            <a:stretch>
              <a:fillRect/>
            </a:stretch>
          </p:blipFill>
          <p:spPr>
            <a:xfrm>
              <a:off x="546015" y="595189"/>
              <a:ext cx="1515466" cy="1498994"/>
            </a:xfrm>
            <a:prstGeom prst="ellipse">
              <a:avLst/>
            </a:prstGeom>
            <a:ln w="63500" cap="rnd">
              <a:solidFill>
                <a:srgbClr val="0B21DD"/>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31" name="Text Placeholder 5"/>
            <p:cNvSpPr txBox="1">
              <a:spLocks/>
            </p:cNvSpPr>
            <p:nvPr/>
          </p:nvSpPr>
          <p:spPr>
            <a:xfrm>
              <a:off x="2065134" y="1654859"/>
              <a:ext cx="2069524" cy="609600"/>
            </a:xfrm>
            <a:prstGeom prst="rect">
              <a:avLst/>
            </a:prstGeom>
            <a:ln w="28575">
              <a:solidFill>
                <a:srgbClr val="0B21DD"/>
              </a:solidFill>
            </a:ln>
            <a:effectLst>
              <a:outerShdw blurRad="50800" dist="38100" dir="5400000" algn="t" rotWithShape="0">
                <a:prstClr val="black">
                  <a:alpha val="40000"/>
                </a:prstClr>
              </a:outerShdw>
            </a:effectLst>
          </p:spPr>
          <p:txBody>
            <a:bodyPr vert="horz" lIns="91440" tIns="45720" rIns="91440" bIns="45720" rtlCol="0" anchor="b">
              <a:normAutofit fontScale="70000" lnSpcReduction="20000"/>
            </a:bodyPr>
            <a:lstStyle>
              <a:lvl1pPr marL="0" indent="0" algn="l"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1pPr>
              <a:lvl2pPr marL="457200" indent="0" algn="l" defTabSz="914400" rtl="0" eaLnBrk="1" latinLnBrk="0" hangingPunct="1">
                <a:spcBef>
                  <a:spcPct val="20000"/>
                </a:spcBef>
                <a:buFont typeface="Arial" pitchFamily="34" charset="0"/>
                <a:buNone/>
                <a:defRPr sz="1800" kern="1200">
                  <a:solidFill>
                    <a:schemeClr val="tx1">
                      <a:tint val="75000"/>
                    </a:schemeClr>
                  </a:solidFill>
                  <a:latin typeface="+mn-lt"/>
                  <a:ea typeface="+mn-ea"/>
                  <a:cs typeface="+mn-cs"/>
                </a:defRPr>
              </a:lvl2pPr>
              <a:lvl3pPr marL="914400" indent="0" algn="l" defTabSz="914400" rtl="0" eaLnBrk="1" latinLnBrk="0" hangingPunct="1">
                <a:spcBef>
                  <a:spcPct val="20000"/>
                </a:spcBef>
                <a:buFont typeface="Arial" pitchFamily="34" charset="0"/>
                <a:buNone/>
                <a:defRPr sz="1600" kern="1200">
                  <a:solidFill>
                    <a:schemeClr val="tx1">
                      <a:tint val="75000"/>
                    </a:schemeClr>
                  </a:solidFill>
                  <a:latin typeface="+mn-lt"/>
                  <a:ea typeface="+mn-ea"/>
                  <a:cs typeface="+mn-cs"/>
                </a:defRPr>
              </a:lvl3pPr>
              <a:lvl4pPr marL="1371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4pPr>
              <a:lvl5pPr marL="18288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5pPr>
              <a:lvl6pPr marL="22860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9pPr>
            </a:lstStyle>
            <a:p>
              <a:pPr algn="ctr"/>
              <a:r>
                <a:rPr lang="en-US" sz="1050" dirty="0" smtClean="0">
                  <a:solidFill>
                    <a:schemeClr val="tx1">
                      <a:lumMod val="75000"/>
                      <a:lumOff val="25000"/>
                    </a:schemeClr>
                  </a:solidFill>
                  <a:latin typeface="Calibri (Body)"/>
                </a:rPr>
                <a:t>Md. Jobaer Hossain</a:t>
              </a:r>
            </a:p>
            <a:p>
              <a:pPr algn="ctr"/>
              <a:r>
                <a:rPr lang="en-US" sz="1050" dirty="0" smtClean="0">
                  <a:solidFill>
                    <a:schemeClr val="tx1">
                      <a:lumMod val="75000"/>
                      <a:lumOff val="25000"/>
                    </a:schemeClr>
                  </a:solidFill>
                  <a:latin typeface="Calibri (Body)"/>
                </a:rPr>
                <a:t>Diploma in Lab Medicine, </a:t>
              </a:r>
              <a:r>
                <a:rPr lang="en-US" sz="1050" dirty="0" err="1" smtClean="0">
                  <a:solidFill>
                    <a:schemeClr val="tx1">
                      <a:lumMod val="75000"/>
                      <a:lumOff val="25000"/>
                    </a:schemeClr>
                  </a:solidFill>
                  <a:latin typeface="Calibri (Body)"/>
                </a:rPr>
                <a:t>B.Sc</a:t>
              </a:r>
              <a:r>
                <a:rPr lang="en-US" sz="1050" dirty="0" smtClean="0">
                  <a:solidFill>
                    <a:schemeClr val="tx1">
                      <a:lumMod val="75000"/>
                      <a:lumOff val="25000"/>
                    </a:schemeClr>
                  </a:solidFill>
                  <a:latin typeface="Calibri (Body)"/>
                </a:rPr>
                <a:t>(CSE) </a:t>
              </a:r>
            </a:p>
            <a:p>
              <a:pPr algn="ctr"/>
              <a:r>
                <a:rPr lang="en-US" sz="1050" dirty="0" smtClean="0">
                  <a:solidFill>
                    <a:schemeClr val="tx1">
                      <a:lumMod val="75000"/>
                      <a:lumOff val="25000"/>
                    </a:schemeClr>
                  </a:solidFill>
                  <a:latin typeface="Calibri (Body)"/>
                </a:rPr>
                <a:t>Problem solver and Full stack Web Developer</a:t>
              </a:r>
            </a:p>
            <a:p>
              <a:pPr algn="ctr"/>
              <a:r>
                <a:rPr lang="en-US" sz="1050" dirty="0" smtClean="0">
                  <a:solidFill>
                    <a:schemeClr val="tx1">
                      <a:lumMod val="75000"/>
                      <a:lumOff val="25000"/>
                    </a:schemeClr>
                  </a:solidFill>
                  <a:latin typeface="Calibri (Body)"/>
                </a:rPr>
                <a:t>Bangladesh University of Business and Technology</a:t>
              </a:r>
              <a:endParaRPr lang="en-US" sz="1050" dirty="0">
                <a:solidFill>
                  <a:schemeClr val="tx1">
                    <a:lumMod val="75000"/>
                    <a:lumOff val="25000"/>
                  </a:schemeClr>
                </a:solidFill>
                <a:latin typeface="Calibri (Body)"/>
              </a:endParaRPr>
            </a:p>
          </p:txBody>
        </p:sp>
      </p:grpSp>
      <p:grpSp>
        <p:nvGrpSpPr>
          <p:cNvPr id="8" name="Group 7"/>
          <p:cNvGrpSpPr/>
          <p:nvPr/>
        </p:nvGrpSpPr>
        <p:grpSpPr>
          <a:xfrm>
            <a:off x="4616855" y="871585"/>
            <a:ext cx="3273827" cy="1676791"/>
            <a:chOff x="4616855" y="871585"/>
            <a:chExt cx="3273827" cy="1676791"/>
          </a:xfrm>
        </p:grpSpPr>
        <p:sp>
          <p:nvSpPr>
            <p:cNvPr id="20" name="Flowchart: Sequential Access Storage 19"/>
            <p:cNvSpPr/>
            <p:nvPr/>
          </p:nvSpPr>
          <p:spPr>
            <a:xfrm>
              <a:off x="4616855" y="871585"/>
              <a:ext cx="1531590" cy="1568946"/>
            </a:xfrm>
            <a:prstGeom prst="flowChartMagneticTape">
              <a:avLst/>
            </a:prstGeom>
            <a:noFill/>
            <a:ln>
              <a:solidFill>
                <a:srgbClr val="7CA1E1"/>
              </a:solid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27"/>
            <p:cNvPicPr>
              <a:picLocks noChangeAspect="1"/>
            </p:cNvPicPr>
            <p:nvPr/>
          </p:nvPicPr>
          <p:blipFill>
            <a:blip r:embed="rId5"/>
            <a:stretch>
              <a:fillRect/>
            </a:stretch>
          </p:blipFill>
          <p:spPr>
            <a:xfrm>
              <a:off x="4630687" y="912424"/>
              <a:ext cx="1503927" cy="1500888"/>
            </a:xfrm>
            <a:prstGeom prst="ellipse">
              <a:avLst/>
            </a:prstGeom>
            <a:ln w="63500" cap="rnd">
              <a:solidFill>
                <a:srgbClr val="7CA1E1"/>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38" name="Text Placeholder 5"/>
            <p:cNvSpPr txBox="1">
              <a:spLocks/>
            </p:cNvSpPr>
            <p:nvPr/>
          </p:nvSpPr>
          <p:spPr>
            <a:xfrm>
              <a:off x="6148445" y="1938776"/>
              <a:ext cx="1742237" cy="609600"/>
            </a:xfrm>
            <a:prstGeom prst="rect">
              <a:avLst/>
            </a:prstGeom>
            <a:noFill/>
            <a:ln w="28575">
              <a:solidFill>
                <a:srgbClr val="7CA1E1"/>
              </a:solidFill>
            </a:ln>
            <a:effectLst>
              <a:outerShdw blurRad="50800" dist="38100" dir="5400000" algn="t" rotWithShape="0">
                <a:prstClr val="black">
                  <a:alpha val="40000"/>
                </a:prstClr>
              </a:outerShdw>
            </a:effectLst>
          </p:spPr>
          <p:txBody>
            <a:bodyPr vert="horz" lIns="91440" tIns="45720" rIns="91440" bIns="45720" rtlCol="0" anchor="b">
              <a:normAutofit fontScale="55000" lnSpcReduction="20000"/>
            </a:bodyPr>
            <a:lstStyle>
              <a:lvl1pPr marL="0" indent="0" algn="l"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1pPr>
              <a:lvl2pPr marL="457200" indent="0" algn="l" defTabSz="914400" rtl="0" eaLnBrk="1" latinLnBrk="0" hangingPunct="1">
                <a:spcBef>
                  <a:spcPct val="20000"/>
                </a:spcBef>
                <a:buFont typeface="Arial" pitchFamily="34" charset="0"/>
                <a:buNone/>
                <a:defRPr sz="1800" kern="1200">
                  <a:solidFill>
                    <a:schemeClr val="tx1">
                      <a:tint val="75000"/>
                    </a:schemeClr>
                  </a:solidFill>
                  <a:latin typeface="+mn-lt"/>
                  <a:ea typeface="+mn-ea"/>
                  <a:cs typeface="+mn-cs"/>
                </a:defRPr>
              </a:lvl2pPr>
              <a:lvl3pPr marL="914400" indent="0" algn="l" defTabSz="914400" rtl="0" eaLnBrk="1" latinLnBrk="0" hangingPunct="1">
                <a:spcBef>
                  <a:spcPct val="20000"/>
                </a:spcBef>
                <a:buFont typeface="Arial" pitchFamily="34" charset="0"/>
                <a:buNone/>
                <a:defRPr sz="1600" kern="1200">
                  <a:solidFill>
                    <a:schemeClr val="tx1">
                      <a:tint val="75000"/>
                    </a:schemeClr>
                  </a:solidFill>
                  <a:latin typeface="+mn-lt"/>
                  <a:ea typeface="+mn-ea"/>
                  <a:cs typeface="+mn-cs"/>
                </a:defRPr>
              </a:lvl3pPr>
              <a:lvl4pPr marL="1371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4pPr>
              <a:lvl5pPr marL="18288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5pPr>
              <a:lvl6pPr marL="22860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9pPr>
            </a:lstStyle>
            <a:p>
              <a:pPr algn="ctr"/>
              <a:r>
                <a:rPr lang="en-US" sz="1050" dirty="0">
                  <a:solidFill>
                    <a:schemeClr val="tx1">
                      <a:lumMod val="75000"/>
                      <a:lumOff val="25000"/>
                    </a:schemeClr>
                  </a:solidFill>
                  <a:latin typeface="Calibri (Body)"/>
                </a:rPr>
                <a:t>Md </a:t>
              </a:r>
              <a:r>
                <a:rPr lang="en-US" sz="1050" dirty="0" err="1">
                  <a:solidFill>
                    <a:schemeClr val="tx1">
                      <a:lumMod val="75000"/>
                      <a:lumOff val="25000"/>
                    </a:schemeClr>
                  </a:solidFill>
                  <a:latin typeface="Calibri (Body)"/>
                </a:rPr>
                <a:t>Galib</a:t>
              </a:r>
              <a:r>
                <a:rPr lang="en-US" sz="1050" dirty="0">
                  <a:solidFill>
                    <a:schemeClr val="tx1">
                      <a:lumMod val="75000"/>
                      <a:lumOff val="25000"/>
                    </a:schemeClr>
                  </a:solidFill>
                  <a:latin typeface="Calibri (Body)"/>
                </a:rPr>
                <a:t> </a:t>
              </a:r>
              <a:r>
                <a:rPr lang="en-US" sz="1050" dirty="0" smtClean="0">
                  <a:solidFill>
                    <a:schemeClr val="tx1">
                      <a:lumMod val="75000"/>
                      <a:lumOff val="25000"/>
                    </a:schemeClr>
                  </a:solidFill>
                  <a:latin typeface="Calibri (Body)"/>
                </a:rPr>
                <a:t>Hossain</a:t>
              </a:r>
            </a:p>
            <a:p>
              <a:pPr algn="ctr"/>
              <a:r>
                <a:rPr lang="en-US" sz="1050" dirty="0" smtClean="0">
                  <a:solidFill>
                    <a:schemeClr val="tx1">
                      <a:lumMod val="75000"/>
                      <a:lumOff val="25000"/>
                    </a:schemeClr>
                  </a:solidFill>
                  <a:latin typeface="Calibri (Body)"/>
                </a:rPr>
                <a:t>Diploma in Computer Science and </a:t>
              </a:r>
              <a:r>
                <a:rPr lang="en-US" sz="1050" dirty="0">
                  <a:solidFill>
                    <a:schemeClr val="tx1">
                      <a:lumMod val="75000"/>
                      <a:lumOff val="25000"/>
                    </a:schemeClr>
                  </a:solidFill>
                  <a:latin typeface="Calibri (Body)"/>
                </a:rPr>
                <a:t>Engineering </a:t>
              </a:r>
              <a:r>
                <a:rPr lang="en-US" sz="1050" dirty="0" err="1">
                  <a:solidFill>
                    <a:schemeClr val="tx1">
                      <a:lumMod val="75000"/>
                      <a:lumOff val="25000"/>
                    </a:schemeClr>
                  </a:solidFill>
                  <a:latin typeface="Calibri (Body)"/>
                </a:rPr>
                <a:t>B.Sc</a:t>
              </a:r>
              <a:r>
                <a:rPr lang="en-US" sz="1050" dirty="0">
                  <a:solidFill>
                    <a:schemeClr val="tx1">
                      <a:lumMod val="75000"/>
                      <a:lumOff val="25000"/>
                    </a:schemeClr>
                  </a:solidFill>
                  <a:latin typeface="Calibri (Body)"/>
                </a:rPr>
                <a:t>(CSE) </a:t>
              </a:r>
            </a:p>
            <a:p>
              <a:pPr algn="ctr"/>
              <a:r>
                <a:rPr lang="en-US" sz="1050" dirty="0">
                  <a:solidFill>
                    <a:schemeClr val="tx1">
                      <a:lumMod val="75000"/>
                      <a:lumOff val="25000"/>
                    </a:schemeClr>
                  </a:solidFill>
                  <a:latin typeface="Calibri (Body)"/>
                </a:rPr>
                <a:t>Problem solver and Full stack Web Developer</a:t>
              </a:r>
            </a:p>
            <a:p>
              <a:pPr algn="ctr"/>
              <a:r>
                <a:rPr lang="en-US" sz="1050" dirty="0">
                  <a:solidFill>
                    <a:schemeClr val="tx1">
                      <a:lumMod val="75000"/>
                      <a:lumOff val="25000"/>
                    </a:schemeClr>
                  </a:solidFill>
                  <a:latin typeface="Calibri (Body)"/>
                </a:rPr>
                <a:t>Bangladesh University of Business and Technology</a:t>
              </a:r>
            </a:p>
          </p:txBody>
        </p:sp>
      </p:grpSp>
      <p:sp>
        <p:nvSpPr>
          <p:cNvPr id="40" name="Right Triangle 39"/>
          <p:cNvSpPr/>
          <p:nvPr/>
        </p:nvSpPr>
        <p:spPr>
          <a:xfrm rot="10800000">
            <a:off x="6369173" y="0"/>
            <a:ext cx="2774827" cy="3333750"/>
          </a:xfrm>
          <a:prstGeom prst="rtTriangle">
            <a:avLst/>
          </a:prstGeom>
          <a:solidFill>
            <a:srgbClr val="011235"/>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p:cNvGrpSpPr/>
          <p:nvPr/>
        </p:nvGrpSpPr>
        <p:grpSpPr>
          <a:xfrm>
            <a:off x="1701271" y="2872189"/>
            <a:ext cx="3327929" cy="1701806"/>
            <a:chOff x="2035396" y="2408606"/>
            <a:chExt cx="3327929" cy="1701806"/>
          </a:xfrm>
        </p:grpSpPr>
        <p:sp>
          <p:nvSpPr>
            <p:cNvPr id="41" name="Flowchart: Sequential Access Storage 40"/>
            <p:cNvSpPr/>
            <p:nvPr/>
          </p:nvSpPr>
          <p:spPr>
            <a:xfrm>
              <a:off x="2041938" y="2408606"/>
              <a:ext cx="1531590" cy="1543120"/>
            </a:xfrm>
            <a:prstGeom prst="flowChartMagneticTape">
              <a:avLst/>
            </a:prstGeom>
            <a:noFill/>
            <a:ln>
              <a:solidFill>
                <a:srgbClr val="945243"/>
              </a:solid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 Placeholder 5"/>
            <p:cNvSpPr txBox="1">
              <a:spLocks/>
            </p:cNvSpPr>
            <p:nvPr/>
          </p:nvSpPr>
          <p:spPr>
            <a:xfrm>
              <a:off x="3573528" y="3500812"/>
              <a:ext cx="1789797" cy="609600"/>
            </a:xfrm>
            <a:prstGeom prst="rect">
              <a:avLst/>
            </a:prstGeom>
            <a:noFill/>
            <a:ln w="28575">
              <a:solidFill>
                <a:srgbClr val="945243"/>
              </a:solidFill>
            </a:ln>
            <a:effectLst>
              <a:outerShdw blurRad="50800" dist="38100" dir="5400000" algn="t" rotWithShape="0">
                <a:prstClr val="black">
                  <a:alpha val="40000"/>
                </a:prstClr>
              </a:outerShdw>
            </a:effectLst>
          </p:spPr>
          <p:txBody>
            <a:bodyPr vert="horz" lIns="91440" tIns="45720" rIns="91440" bIns="45720" rtlCol="0" anchor="b">
              <a:normAutofit fontScale="70000" lnSpcReduction="20000"/>
            </a:bodyPr>
            <a:lstStyle>
              <a:lvl1pPr marL="0" indent="0" algn="l"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1pPr>
              <a:lvl2pPr marL="457200" indent="0" algn="l" defTabSz="914400" rtl="0" eaLnBrk="1" latinLnBrk="0" hangingPunct="1">
                <a:spcBef>
                  <a:spcPct val="20000"/>
                </a:spcBef>
                <a:buFont typeface="Arial" pitchFamily="34" charset="0"/>
                <a:buNone/>
                <a:defRPr sz="1800" kern="1200">
                  <a:solidFill>
                    <a:schemeClr val="tx1">
                      <a:tint val="75000"/>
                    </a:schemeClr>
                  </a:solidFill>
                  <a:latin typeface="+mn-lt"/>
                  <a:ea typeface="+mn-ea"/>
                  <a:cs typeface="+mn-cs"/>
                </a:defRPr>
              </a:lvl2pPr>
              <a:lvl3pPr marL="914400" indent="0" algn="l" defTabSz="914400" rtl="0" eaLnBrk="1" latinLnBrk="0" hangingPunct="1">
                <a:spcBef>
                  <a:spcPct val="20000"/>
                </a:spcBef>
                <a:buFont typeface="Arial" pitchFamily="34" charset="0"/>
                <a:buNone/>
                <a:defRPr sz="1600" kern="1200">
                  <a:solidFill>
                    <a:schemeClr val="tx1">
                      <a:tint val="75000"/>
                    </a:schemeClr>
                  </a:solidFill>
                  <a:latin typeface="+mn-lt"/>
                  <a:ea typeface="+mn-ea"/>
                  <a:cs typeface="+mn-cs"/>
                </a:defRPr>
              </a:lvl3pPr>
              <a:lvl4pPr marL="1371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4pPr>
              <a:lvl5pPr marL="18288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5pPr>
              <a:lvl6pPr marL="22860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9pPr>
            </a:lstStyle>
            <a:p>
              <a:pPr algn="ctr"/>
              <a:r>
                <a:rPr lang="en-US" sz="1050" dirty="0" err="1" smtClean="0">
                  <a:solidFill>
                    <a:schemeClr val="tx1">
                      <a:lumMod val="75000"/>
                      <a:lumOff val="25000"/>
                    </a:schemeClr>
                  </a:solidFill>
                  <a:latin typeface="Calibri (Body)"/>
                </a:rPr>
                <a:t>Shariful</a:t>
              </a:r>
              <a:r>
                <a:rPr lang="en-US" sz="1050" dirty="0" smtClean="0">
                  <a:solidFill>
                    <a:schemeClr val="tx1">
                      <a:lumMod val="75000"/>
                      <a:lumOff val="25000"/>
                    </a:schemeClr>
                  </a:solidFill>
                  <a:latin typeface="Calibri (Body)"/>
                </a:rPr>
                <a:t> Islam </a:t>
              </a:r>
              <a:r>
                <a:rPr lang="en-US" sz="1050" dirty="0" err="1" smtClean="0">
                  <a:solidFill>
                    <a:schemeClr val="tx1">
                      <a:lumMod val="75000"/>
                      <a:lumOff val="25000"/>
                    </a:schemeClr>
                  </a:solidFill>
                  <a:latin typeface="Calibri (Body)"/>
                </a:rPr>
                <a:t>Shanto</a:t>
              </a:r>
              <a:endParaRPr lang="en-US" sz="1050" dirty="0" smtClean="0">
                <a:solidFill>
                  <a:schemeClr val="tx1">
                    <a:lumMod val="75000"/>
                    <a:lumOff val="25000"/>
                  </a:schemeClr>
                </a:solidFill>
                <a:latin typeface="Calibri (Body)"/>
              </a:endParaRPr>
            </a:p>
            <a:p>
              <a:pPr algn="ctr"/>
              <a:r>
                <a:rPr lang="en-US" sz="1050" dirty="0">
                  <a:solidFill>
                    <a:schemeClr val="tx1">
                      <a:lumMod val="75000"/>
                      <a:lumOff val="25000"/>
                    </a:schemeClr>
                  </a:solidFill>
                  <a:latin typeface="Calibri (Body)"/>
                </a:rPr>
                <a:t>Diploma in Computer Science and Engineering, </a:t>
              </a:r>
              <a:r>
                <a:rPr lang="en-US" sz="1050" dirty="0" err="1">
                  <a:solidFill>
                    <a:schemeClr val="tx1">
                      <a:lumMod val="75000"/>
                      <a:lumOff val="25000"/>
                    </a:schemeClr>
                  </a:solidFill>
                  <a:latin typeface="Calibri (Body)"/>
                </a:rPr>
                <a:t>B.Sc</a:t>
              </a:r>
              <a:r>
                <a:rPr lang="en-US" sz="1050" dirty="0">
                  <a:solidFill>
                    <a:schemeClr val="tx1">
                      <a:lumMod val="75000"/>
                      <a:lumOff val="25000"/>
                    </a:schemeClr>
                  </a:solidFill>
                  <a:latin typeface="Calibri (Body)"/>
                </a:rPr>
                <a:t>(CSE) </a:t>
              </a:r>
            </a:p>
            <a:p>
              <a:pPr algn="ctr"/>
              <a:r>
                <a:rPr lang="en-US" sz="1050" dirty="0" smtClean="0">
                  <a:solidFill>
                    <a:schemeClr val="tx1">
                      <a:lumMod val="75000"/>
                      <a:lumOff val="25000"/>
                    </a:schemeClr>
                  </a:solidFill>
                  <a:latin typeface="Calibri (Body)"/>
                </a:rPr>
                <a:t>Bangladesh </a:t>
              </a:r>
              <a:r>
                <a:rPr lang="en-US" sz="1050" dirty="0">
                  <a:solidFill>
                    <a:schemeClr val="tx1">
                      <a:lumMod val="75000"/>
                      <a:lumOff val="25000"/>
                    </a:schemeClr>
                  </a:solidFill>
                  <a:latin typeface="Calibri (Body)"/>
                </a:rPr>
                <a:t>University of Business and Technology</a:t>
              </a:r>
            </a:p>
          </p:txBody>
        </p:sp>
        <p:pic>
          <p:nvPicPr>
            <p:cNvPr id="3" name="Picture 2"/>
            <p:cNvPicPr>
              <a:picLocks noChangeAspect="1"/>
            </p:cNvPicPr>
            <p:nvPr/>
          </p:nvPicPr>
          <p:blipFill>
            <a:blip r:embed="rId6"/>
            <a:stretch>
              <a:fillRect/>
            </a:stretch>
          </p:blipFill>
          <p:spPr>
            <a:xfrm>
              <a:off x="2035396" y="2411100"/>
              <a:ext cx="1538132" cy="1538132"/>
            </a:xfrm>
            <a:prstGeom prst="ellipse">
              <a:avLst/>
            </a:prstGeom>
            <a:ln w="63500" cap="rnd">
              <a:solidFill>
                <a:srgbClr val="94524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grpSp>
      <p:sp>
        <p:nvSpPr>
          <p:cNvPr id="30" name="Rectangle 29"/>
          <p:cNvSpPr/>
          <p:nvPr/>
        </p:nvSpPr>
        <p:spPr>
          <a:xfrm>
            <a:off x="0" y="-1"/>
            <a:ext cx="9144000" cy="5131847"/>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Pentagon 29"/>
          <p:cNvSpPr/>
          <p:nvPr/>
        </p:nvSpPr>
        <p:spPr>
          <a:xfrm rot="5400000">
            <a:off x="-1743075" y="2047875"/>
            <a:ext cx="4705350" cy="609600"/>
          </a:xfrm>
          <a:prstGeom prst="homePlate">
            <a:avLst/>
          </a:prstGeom>
          <a:solidFill>
            <a:schemeClr val="accent1">
              <a:lumMod val="50000"/>
            </a:schemeClr>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Pentagon 31"/>
          <p:cNvSpPr/>
          <p:nvPr/>
        </p:nvSpPr>
        <p:spPr>
          <a:xfrm rot="16200000">
            <a:off x="152400" y="3943350"/>
            <a:ext cx="914400" cy="609600"/>
          </a:xfrm>
          <a:prstGeom prst="homePlat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a:off x="457200" y="1657350"/>
            <a:ext cx="304800" cy="1524000"/>
          </a:xfrm>
          <a:prstGeom prst="rect">
            <a:avLst/>
          </a:prstGeom>
          <a:solidFill>
            <a:schemeClr val="bg1"/>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C:\Users\User\Downloads\BUBT-Logo.png"/>
          <p:cNvPicPr>
            <a:picLocks noChangeAspect="1" noChangeArrowheads="1"/>
          </p:cNvPicPr>
          <p:nvPr/>
        </p:nvPicPr>
        <p:blipFill>
          <a:blip r:embed="rId3" cstate="print"/>
          <a:srcRect/>
          <a:stretch>
            <a:fillRect/>
          </a:stretch>
        </p:blipFill>
        <p:spPr bwMode="auto">
          <a:xfrm>
            <a:off x="210037" y="2114550"/>
            <a:ext cx="780563" cy="904875"/>
          </a:xfrm>
          <a:prstGeom prst="rect">
            <a:avLst/>
          </a:prstGeom>
          <a:noFill/>
        </p:spPr>
      </p:pic>
      <p:sp>
        <p:nvSpPr>
          <p:cNvPr id="35" name="Pentagon 34"/>
          <p:cNvSpPr/>
          <p:nvPr/>
        </p:nvSpPr>
        <p:spPr>
          <a:xfrm rot="5400000">
            <a:off x="-447675" y="752475"/>
            <a:ext cx="2114550" cy="609600"/>
          </a:xfrm>
          <a:prstGeom prst="homePlate">
            <a:avLst/>
          </a:prstGeom>
          <a:solidFill>
            <a:schemeClr val="accent1">
              <a:lumMod val="50000"/>
            </a:schemeClr>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228600" y="4095750"/>
            <a:ext cx="685799" cy="457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Pentagon 36"/>
          <p:cNvSpPr/>
          <p:nvPr/>
        </p:nvSpPr>
        <p:spPr>
          <a:xfrm rot="16200000">
            <a:off x="304800" y="3028950"/>
            <a:ext cx="609600" cy="609600"/>
          </a:xfrm>
          <a:prstGeom prst="homePlate">
            <a:avLst/>
          </a:prstGeom>
          <a:solidFill>
            <a:schemeClr val="accent1">
              <a:lumMod val="50000"/>
            </a:schemeClr>
          </a:solidFill>
          <a:ln>
            <a:noFill/>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Slide Number Placeholder 4">
            <a:extLst>
              <a:ext uri="{FF2B5EF4-FFF2-40B4-BE49-F238E27FC236}">
                <a16:creationId xmlns="" xmlns:a16="http://schemas.microsoft.com/office/drawing/2014/main" id="{C1E4DC73-369A-094D-9996-46AF0C13E1B2}"/>
              </a:ext>
            </a:extLst>
          </p:cNvPr>
          <p:cNvSpPr>
            <a:spLocks noGrp="1"/>
          </p:cNvSpPr>
          <p:nvPr>
            <p:ph type="sldNum" sz="quarter" idx="12"/>
          </p:nvPr>
        </p:nvSpPr>
        <p:spPr/>
        <p:txBody>
          <a:bodyPr/>
          <a:lstStyle/>
          <a:p>
            <a:fld id="{604E6C1B-55F2-408C-B196-170421E1AD21}" type="slidenum">
              <a:rPr lang="en-US" smtClean="0"/>
              <a:pPr/>
              <a:t>14</a:t>
            </a:fld>
            <a:endParaRPr lang="en-US" dirty="0"/>
          </a:p>
        </p:txBody>
      </p:sp>
      <p:sp>
        <p:nvSpPr>
          <p:cNvPr id="42" name="Title 1">
            <a:extLst>
              <a:ext uri="{FF2B5EF4-FFF2-40B4-BE49-F238E27FC236}">
                <a16:creationId xmlns="" xmlns:a16="http://schemas.microsoft.com/office/drawing/2014/main" id="{99870A48-86D5-5141-843B-9C52F48B75D3}"/>
              </a:ext>
            </a:extLst>
          </p:cNvPr>
          <p:cNvSpPr txBox="1">
            <a:spLocks/>
          </p:cNvSpPr>
          <p:nvPr/>
        </p:nvSpPr>
        <p:spPr>
          <a:xfrm>
            <a:off x="1676400" y="438150"/>
            <a:ext cx="6053709" cy="762000"/>
          </a:xfrm>
          <a:prstGeom prst="rect">
            <a:avLst/>
          </a:prstGeom>
        </p:spPr>
        <p:txBody>
          <a:bodyPr vert="horz" lIns="91440" tIns="45720" rIns="91440" bIns="45720" rtlCol="0" anchor="ctr">
            <a:normAutofit/>
          </a:bodyPr>
          <a:lstStyle/>
          <a:p>
            <a:pPr marL="0" marR="0" lvl="0" indent="0" defTabSz="914400" rtl="0" eaLnBrk="1" fontAlgn="auto" latinLnBrk="0" hangingPunct="1">
              <a:lnSpc>
                <a:spcPct val="100000"/>
              </a:lnSpc>
              <a:spcBef>
                <a:spcPct val="0"/>
              </a:spcBef>
              <a:spcAft>
                <a:spcPts val="0"/>
              </a:spcAft>
              <a:buClrTx/>
              <a:buSzTx/>
              <a:buFontTx/>
              <a:buNone/>
              <a:tabLst/>
              <a:defRPr/>
            </a:pPr>
            <a:r>
              <a:rPr lang="en" sz="3200" dirty="0">
                <a:solidFill>
                  <a:schemeClr val="tx2">
                    <a:lumMod val="75000"/>
                  </a:schemeClr>
                </a:solidFill>
                <a:latin typeface="Kozuka Gothic Pro H" pitchFamily="34" charset="-128"/>
                <a:ea typeface="Kozuka Gothic Pro H" pitchFamily="34" charset="-128"/>
                <a:cs typeface="Times New Roman"/>
                <a:sym typeface="Times New Roman"/>
              </a:rPr>
              <a:t>Conclusion and Future work</a:t>
            </a:r>
            <a:endParaRPr kumimoji="0" lang="x-none" sz="3200" u="none" strike="noStrike" kern="1200" cap="none" spc="0" normalizeH="0" baseline="0" noProof="0" dirty="0">
              <a:ln>
                <a:noFill/>
              </a:ln>
              <a:solidFill>
                <a:schemeClr val="tx2">
                  <a:lumMod val="75000"/>
                </a:schemeClr>
              </a:solidFill>
              <a:effectLst/>
              <a:uLnTx/>
              <a:uFillTx/>
              <a:latin typeface="Kozuka Gothic Pro H" pitchFamily="34" charset="-128"/>
              <a:ea typeface="Kozuka Gothic Pro H" pitchFamily="34" charset="-128"/>
              <a:cs typeface="+mj-cs"/>
            </a:endParaRPr>
          </a:p>
        </p:txBody>
      </p:sp>
      <p:pic>
        <p:nvPicPr>
          <p:cNvPr id="4" name="Picture 2">
            <a:extLst>
              <a:ext uri="{FF2B5EF4-FFF2-40B4-BE49-F238E27FC236}">
                <a16:creationId xmlns="" xmlns:a16="http://schemas.microsoft.com/office/drawing/2014/main" id="{D52B1F6F-C33F-48C0-8713-EB1B30506FAA}"/>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914400" y="-1"/>
            <a:ext cx="8229600" cy="5143501"/>
          </a:xfrm>
          <a:prstGeom prst="rect">
            <a:avLst/>
          </a:prstGeom>
          <a:noFill/>
          <a:extLst>
            <a:ext uri="{909E8E84-426E-40DD-AFC4-6F175D3DCCD1}">
              <a14:hiddenFill xmlns:a14="http://schemas.microsoft.com/office/drawing/2010/main">
                <a:solidFill>
                  <a:srgbClr val="FFFFFF"/>
                </a:solidFill>
              </a14:hiddenFill>
            </a:ext>
          </a:extLst>
        </p:spPr>
      </p:pic>
      <p:sp>
        <p:nvSpPr>
          <p:cNvPr id="14" name="Round Diagonal Corner Rectangle 13"/>
          <p:cNvSpPr/>
          <p:nvPr/>
        </p:nvSpPr>
        <p:spPr>
          <a:xfrm>
            <a:off x="1447800" y="4838700"/>
            <a:ext cx="7239000" cy="304800"/>
          </a:xfrm>
          <a:prstGeom prst="round2Diag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 xmlns:a16="http://schemas.microsoft.com/office/drawing/2014/main" id="{E0035985-D0B1-4F4F-B67B-3E1F3F537F95}"/>
              </a:ext>
            </a:extLst>
          </p:cNvPr>
          <p:cNvSpPr>
            <a:spLocks noGrp="1"/>
          </p:cNvSpPr>
          <p:nvPr>
            <p:ph type="title"/>
          </p:nvPr>
        </p:nvSpPr>
        <p:spPr>
          <a:xfrm>
            <a:off x="1371600" y="1809750"/>
            <a:ext cx="7589520" cy="857250"/>
          </a:xfrm>
        </p:spPr>
        <p:txBody>
          <a:bodyPr>
            <a:noAutofit/>
          </a:bodyPr>
          <a:lstStyle/>
          <a:p>
            <a:r>
              <a:rPr lang="en-US" sz="2800" dirty="0">
                <a:solidFill>
                  <a:schemeClr val="bg1"/>
                </a:solidFill>
              </a:rPr>
              <a:t>May the sunrise of new dreams of the farmer every day.</a:t>
            </a:r>
            <a:br>
              <a:rPr lang="en-US" sz="2800" dirty="0">
                <a:solidFill>
                  <a:schemeClr val="bg1"/>
                </a:solidFill>
              </a:rPr>
            </a:br>
            <a:r>
              <a:rPr lang="en-US" sz="2800" dirty="0">
                <a:solidFill>
                  <a:schemeClr val="bg1"/>
                </a:solidFill>
              </a:rPr>
              <a:t/>
            </a:r>
            <a:br>
              <a:rPr lang="en-US" sz="2800" dirty="0">
                <a:solidFill>
                  <a:schemeClr val="bg1"/>
                </a:solidFill>
              </a:rPr>
            </a:br>
            <a:r>
              <a:rPr lang="en-US" sz="2800" dirty="0">
                <a:solidFill>
                  <a:schemeClr val="bg1"/>
                </a:solidFill>
              </a:rPr>
              <a:t/>
            </a:r>
            <a:br>
              <a:rPr lang="en-US" sz="2800" dirty="0">
                <a:solidFill>
                  <a:schemeClr val="bg1"/>
                </a:solidFill>
              </a:rPr>
            </a:br>
            <a:r>
              <a:rPr lang="en-US" sz="2800" dirty="0">
                <a:solidFill>
                  <a:schemeClr val="bg1"/>
                </a:solidFill>
              </a:rPr>
              <a:t>“Investment in agriculture is the best weapon against hunger and poverty, and they have made life better for billions of people.”</a:t>
            </a:r>
          </a:p>
        </p:txBody>
      </p:sp>
      <p:sp>
        <p:nvSpPr>
          <p:cNvPr id="34" name="Date Placeholder 3">
            <a:extLst>
              <a:ext uri="{FF2B5EF4-FFF2-40B4-BE49-F238E27FC236}">
                <a16:creationId xmlns="" xmlns:a16="http://schemas.microsoft.com/office/drawing/2014/main" id="{9403D50D-D5DF-3443-A645-637C39F114B9}"/>
              </a:ext>
            </a:extLst>
          </p:cNvPr>
          <p:cNvSpPr>
            <a:spLocks noGrp="1"/>
          </p:cNvSpPr>
          <p:nvPr>
            <p:ph type="dt" sz="half" idx="10"/>
          </p:nvPr>
        </p:nvSpPr>
        <p:spPr/>
        <p:txBody>
          <a:bodyPr/>
          <a:lstStyle/>
          <a:p>
            <a:fld id="{CC5F270C-DA80-A343-9453-E4F1A07BB2F3}" type="datetime1">
              <a:rPr lang="en-US" smtClean="0"/>
              <a:pPr/>
              <a:t>3/8/2023</a:t>
            </a:fld>
            <a:endParaRPr lang="en-US" dirty="0"/>
          </a:p>
        </p:txBody>
      </p:sp>
      <p:sp>
        <p:nvSpPr>
          <p:cNvPr id="15" name="Rectangle 14"/>
          <p:cNvSpPr/>
          <p:nvPr/>
        </p:nvSpPr>
        <p:spPr>
          <a:xfrm>
            <a:off x="0" y="-1"/>
            <a:ext cx="9144000" cy="5131847"/>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7938342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 Diagonal Corner Rectangle 13"/>
          <p:cNvSpPr/>
          <p:nvPr/>
        </p:nvSpPr>
        <p:spPr>
          <a:xfrm>
            <a:off x="1447800" y="4838700"/>
            <a:ext cx="7239000" cy="304800"/>
          </a:xfrm>
          <a:prstGeom prst="round2Diag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Pentagon 29"/>
          <p:cNvSpPr/>
          <p:nvPr/>
        </p:nvSpPr>
        <p:spPr>
          <a:xfrm rot="5400000">
            <a:off x="-1743075" y="2047875"/>
            <a:ext cx="4705350" cy="609600"/>
          </a:xfrm>
          <a:prstGeom prst="homePlate">
            <a:avLst/>
          </a:prstGeom>
          <a:solidFill>
            <a:schemeClr val="accent1">
              <a:lumMod val="50000"/>
            </a:schemeClr>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Pentagon 31"/>
          <p:cNvSpPr/>
          <p:nvPr/>
        </p:nvSpPr>
        <p:spPr>
          <a:xfrm rot="16200000">
            <a:off x="152400" y="3943350"/>
            <a:ext cx="914400" cy="609600"/>
          </a:xfrm>
          <a:prstGeom prst="homePlat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a:off x="457200" y="1657350"/>
            <a:ext cx="304800" cy="1524000"/>
          </a:xfrm>
          <a:prstGeom prst="rect">
            <a:avLst/>
          </a:prstGeom>
          <a:solidFill>
            <a:schemeClr val="bg1"/>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C:\Users\User\Downloads\BUBT-Logo.png"/>
          <p:cNvPicPr>
            <a:picLocks noChangeAspect="1" noChangeArrowheads="1"/>
          </p:cNvPicPr>
          <p:nvPr/>
        </p:nvPicPr>
        <p:blipFill>
          <a:blip r:embed="rId3" cstate="print"/>
          <a:srcRect/>
          <a:stretch>
            <a:fillRect/>
          </a:stretch>
        </p:blipFill>
        <p:spPr bwMode="auto">
          <a:xfrm>
            <a:off x="210037" y="2114550"/>
            <a:ext cx="780563" cy="904875"/>
          </a:xfrm>
          <a:prstGeom prst="rect">
            <a:avLst/>
          </a:prstGeom>
          <a:noFill/>
        </p:spPr>
      </p:pic>
      <p:sp>
        <p:nvSpPr>
          <p:cNvPr id="35" name="Pentagon 34"/>
          <p:cNvSpPr/>
          <p:nvPr/>
        </p:nvSpPr>
        <p:spPr>
          <a:xfrm rot="5400000">
            <a:off x="-447675" y="752475"/>
            <a:ext cx="2114550" cy="609600"/>
          </a:xfrm>
          <a:prstGeom prst="homePlate">
            <a:avLst/>
          </a:prstGeom>
          <a:solidFill>
            <a:schemeClr val="accent1">
              <a:lumMod val="50000"/>
            </a:schemeClr>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228600" y="4095750"/>
            <a:ext cx="762000" cy="457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Pentagon 36"/>
          <p:cNvSpPr/>
          <p:nvPr/>
        </p:nvSpPr>
        <p:spPr>
          <a:xfrm rot="16200000">
            <a:off x="304800" y="3028950"/>
            <a:ext cx="609600" cy="609600"/>
          </a:xfrm>
          <a:prstGeom prst="homePlate">
            <a:avLst/>
          </a:prstGeom>
          <a:solidFill>
            <a:schemeClr val="accent1">
              <a:lumMod val="50000"/>
            </a:schemeClr>
          </a:solidFill>
          <a:ln>
            <a:noFill/>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Date Placeholder 3">
            <a:extLst>
              <a:ext uri="{FF2B5EF4-FFF2-40B4-BE49-F238E27FC236}">
                <a16:creationId xmlns="" xmlns:a16="http://schemas.microsoft.com/office/drawing/2014/main" id="{9403D50D-D5DF-3443-A645-637C39F114B9}"/>
              </a:ext>
            </a:extLst>
          </p:cNvPr>
          <p:cNvSpPr>
            <a:spLocks noGrp="1"/>
          </p:cNvSpPr>
          <p:nvPr>
            <p:ph type="dt" sz="half" idx="10"/>
          </p:nvPr>
        </p:nvSpPr>
        <p:spPr>
          <a:xfrm>
            <a:off x="1600200" y="4778375"/>
            <a:ext cx="1150825" cy="365125"/>
          </a:xfrm>
        </p:spPr>
        <p:txBody>
          <a:bodyPr/>
          <a:lstStyle/>
          <a:p>
            <a:fld id="{CC5F270C-DA80-A343-9453-E4F1A07BB2F3}" type="datetime1">
              <a:rPr lang="en-US" smtClean="0"/>
              <a:pPr/>
              <a:t>3/8/2023</a:t>
            </a:fld>
            <a:endParaRPr lang="en-US" dirty="0"/>
          </a:p>
        </p:txBody>
      </p:sp>
      <p:sp>
        <p:nvSpPr>
          <p:cNvPr id="39" name="Slide Number Placeholder 4">
            <a:extLst>
              <a:ext uri="{FF2B5EF4-FFF2-40B4-BE49-F238E27FC236}">
                <a16:creationId xmlns="" xmlns:a16="http://schemas.microsoft.com/office/drawing/2014/main" id="{C1E4DC73-369A-094D-9996-46AF0C13E1B2}"/>
              </a:ext>
            </a:extLst>
          </p:cNvPr>
          <p:cNvSpPr>
            <a:spLocks noGrp="1"/>
          </p:cNvSpPr>
          <p:nvPr>
            <p:ph type="sldNum" sz="quarter" idx="12"/>
          </p:nvPr>
        </p:nvSpPr>
        <p:spPr>
          <a:xfrm>
            <a:off x="7239000" y="4789966"/>
            <a:ext cx="1215899" cy="353534"/>
          </a:xfrm>
        </p:spPr>
        <p:txBody>
          <a:bodyPr/>
          <a:lstStyle/>
          <a:p>
            <a:fld id="{604E6C1B-55F2-408C-B196-170421E1AD21}" type="slidenum">
              <a:rPr lang="en-US" smtClean="0"/>
              <a:pPr/>
              <a:t>15</a:t>
            </a:fld>
            <a:endParaRPr lang="en-US" dirty="0"/>
          </a:p>
        </p:txBody>
      </p:sp>
      <p:sp>
        <p:nvSpPr>
          <p:cNvPr id="42" name="Title 1">
            <a:extLst>
              <a:ext uri="{FF2B5EF4-FFF2-40B4-BE49-F238E27FC236}">
                <a16:creationId xmlns="" xmlns:a16="http://schemas.microsoft.com/office/drawing/2014/main" id="{99870A48-86D5-5141-843B-9C52F48B75D3}"/>
              </a:ext>
            </a:extLst>
          </p:cNvPr>
          <p:cNvSpPr txBox="1">
            <a:spLocks/>
          </p:cNvSpPr>
          <p:nvPr/>
        </p:nvSpPr>
        <p:spPr>
          <a:xfrm>
            <a:off x="2438400" y="2257425"/>
            <a:ext cx="4683760" cy="762000"/>
          </a:xfrm>
          <a:prstGeom prst="rect">
            <a:avLst/>
          </a:prstGeom>
        </p:spPr>
        <p:txBody>
          <a:bodyPr vert="horz" lIns="91440" tIns="45720" rIns="91440" bIns="45720" rtlCol="0" anchor="ctr">
            <a:normAutofit fontScale="85000" lnSpcReduction="20000"/>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3200" dirty="0">
                <a:solidFill>
                  <a:schemeClr val="tx2">
                    <a:lumMod val="75000"/>
                  </a:schemeClr>
                </a:solidFill>
                <a:latin typeface="Kozuka Gothic Pro H" pitchFamily="34" charset="-128"/>
                <a:ea typeface="Kozuka Gothic Pro H" pitchFamily="34" charset="-128"/>
                <a:cs typeface="Times New Roman"/>
                <a:sym typeface="Times New Roman"/>
              </a:rPr>
              <a:t>If you have any questions, please feel free to ask</a:t>
            </a:r>
            <a:endParaRPr kumimoji="0" lang="x-none" sz="3200" u="none" strike="noStrike" kern="1200" cap="none" spc="0" normalizeH="0" baseline="0" noProof="0" dirty="0">
              <a:ln>
                <a:noFill/>
              </a:ln>
              <a:solidFill>
                <a:schemeClr val="tx2">
                  <a:lumMod val="75000"/>
                </a:schemeClr>
              </a:solidFill>
              <a:effectLst/>
              <a:uLnTx/>
              <a:uFillTx/>
              <a:latin typeface="Kozuka Gothic Pro H" pitchFamily="34" charset="-128"/>
              <a:ea typeface="Kozuka Gothic Pro H" pitchFamily="34" charset="-128"/>
              <a:cs typeface="+mj-cs"/>
            </a:endParaRPr>
          </a:p>
        </p:txBody>
      </p:sp>
      <p:sp>
        <p:nvSpPr>
          <p:cNvPr id="15" name="Rectangle 14"/>
          <p:cNvSpPr/>
          <p:nvPr/>
        </p:nvSpPr>
        <p:spPr>
          <a:xfrm>
            <a:off x="2362200" y="4019550"/>
            <a:ext cx="2514600" cy="381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0" y="-1"/>
            <a:ext cx="9144000" cy="5131847"/>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931872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 Diagonal Corner Rectangle 13"/>
          <p:cNvSpPr/>
          <p:nvPr/>
        </p:nvSpPr>
        <p:spPr>
          <a:xfrm>
            <a:off x="1447800" y="4838700"/>
            <a:ext cx="7239000" cy="304800"/>
          </a:xfrm>
          <a:prstGeom prst="round2Diag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Pentagon 29"/>
          <p:cNvSpPr/>
          <p:nvPr/>
        </p:nvSpPr>
        <p:spPr>
          <a:xfrm rot="5400000">
            <a:off x="-1743075" y="2047875"/>
            <a:ext cx="4705350" cy="609600"/>
          </a:xfrm>
          <a:prstGeom prst="homePlate">
            <a:avLst/>
          </a:prstGeom>
          <a:solidFill>
            <a:schemeClr val="accent1">
              <a:lumMod val="50000"/>
            </a:schemeClr>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Pentagon 31"/>
          <p:cNvSpPr/>
          <p:nvPr/>
        </p:nvSpPr>
        <p:spPr>
          <a:xfrm rot="16200000">
            <a:off x="152400" y="3943350"/>
            <a:ext cx="914400" cy="609600"/>
          </a:xfrm>
          <a:prstGeom prst="homePlat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a:off x="457200" y="1657350"/>
            <a:ext cx="304800" cy="1524000"/>
          </a:xfrm>
          <a:prstGeom prst="rect">
            <a:avLst/>
          </a:prstGeom>
          <a:solidFill>
            <a:schemeClr val="bg1"/>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C:\Users\User\Downloads\BUBT-Logo.png"/>
          <p:cNvPicPr>
            <a:picLocks noChangeAspect="1" noChangeArrowheads="1"/>
          </p:cNvPicPr>
          <p:nvPr/>
        </p:nvPicPr>
        <p:blipFill>
          <a:blip r:embed="rId3" cstate="print"/>
          <a:srcRect/>
          <a:stretch>
            <a:fillRect/>
          </a:stretch>
        </p:blipFill>
        <p:spPr bwMode="auto">
          <a:xfrm>
            <a:off x="210037" y="2114550"/>
            <a:ext cx="780563" cy="904875"/>
          </a:xfrm>
          <a:prstGeom prst="rect">
            <a:avLst/>
          </a:prstGeom>
          <a:noFill/>
        </p:spPr>
      </p:pic>
      <p:sp>
        <p:nvSpPr>
          <p:cNvPr id="35" name="Pentagon 34"/>
          <p:cNvSpPr/>
          <p:nvPr/>
        </p:nvSpPr>
        <p:spPr>
          <a:xfrm rot="5400000">
            <a:off x="-447675" y="752475"/>
            <a:ext cx="2114550" cy="609600"/>
          </a:xfrm>
          <a:prstGeom prst="homePlate">
            <a:avLst/>
          </a:prstGeom>
          <a:solidFill>
            <a:schemeClr val="accent1">
              <a:lumMod val="50000"/>
            </a:schemeClr>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228600" y="4095750"/>
            <a:ext cx="762000" cy="457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Pentagon 36"/>
          <p:cNvSpPr/>
          <p:nvPr/>
        </p:nvSpPr>
        <p:spPr>
          <a:xfrm rot="16200000">
            <a:off x="304800" y="3028950"/>
            <a:ext cx="609600" cy="609600"/>
          </a:xfrm>
          <a:prstGeom prst="homePlate">
            <a:avLst/>
          </a:prstGeom>
          <a:solidFill>
            <a:schemeClr val="accent1">
              <a:lumMod val="50000"/>
            </a:schemeClr>
          </a:solidFill>
          <a:ln>
            <a:noFill/>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Date Placeholder 3">
            <a:extLst>
              <a:ext uri="{FF2B5EF4-FFF2-40B4-BE49-F238E27FC236}">
                <a16:creationId xmlns="" xmlns:a16="http://schemas.microsoft.com/office/drawing/2014/main" id="{9403D50D-D5DF-3443-A645-637C39F114B9}"/>
              </a:ext>
            </a:extLst>
          </p:cNvPr>
          <p:cNvSpPr>
            <a:spLocks noGrp="1"/>
          </p:cNvSpPr>
          <p:nvPr>
            <p:ph type="dt" sz="half" idx="10"/>
          </p:nvPr>
        </p:nvSpPr>
        <p:spPr>
          <a:xfrm>
            <a:off x="1600200" y="4778375"/>
            <a:ext cx="1150825" cy="365125"/>
          </a:xfrm>
        </p:spPr>
        <p:txBody>
          <a:bodyPr/>
          <a:lstStyle/>
          <a:p>
            <a:fld id="{CC5F270C-DA80-A343-9453-E4F1A07BB2F3}" type="datetime1">
              <a:rPr lang="en-US" smtClean="0"/>
              <a:pPr/>
              <a:t>3/8/2023</a:t>
            </a:fld>
            <a:endParaRPr lang="en-US" dirty="0"/>
          </a:p>
        </p:txBody>
      </p:sp>
      <p:sp>
        <p:nvSpPr>
          <p:cNvPr id="39" name="Slide Number Placeholder 4">
            <a:extLst>
              <a:ext uri="{FF2B5EF4-FFF2-40B4-BE49-F238E27FC236}">
                <a16:creationId xmlns="" xmlns:a16="http://schemas.microsoft.com/office/drawing/2014/main" id="{C1E4DC73-369A-094D-9996-46AF0C13E1B2}"/>
              </a:ext>
            </a:extLst>
          </p:cNvPr>
          <p:cNvSpPr>
            <a:spLocks noGrp="1"/>
          </p:cNvSpPr>
          <p:nvPr>
            <p:ph type="sldNum" sz="quarter" idx="12"/>
          </p:nvPr>
        </p:nvSpPr>
        <p:spPr>
          <a:xfrm>
            <a:off x="7239000" y="4789966"/>
            <a:ext cx="1215899" cy="353534"/>
          </a:xfrm>
        </p:spPr>
        <p:txBody>
          <a:bodyPr/>
          <a:lstStyle/>
          <a:p>
            <a:fld id="{604E6C1B-55F2-408C-B196-170421E1AD21}" type="slidenum">
              <a:rPr lang="en-US" smtClean="0"/>
              <a:pPr/>
              <a:t>16</a:t>
            </a:fld>
            <a:endParaRPr lang="en-US" dirty="0"/>
          </a:p>
        </p:txBody>
      </p:sp>
      <p:sp>
        <p:nvSpPr>
          <p:cNvPr id="42" name="Title 1">
            <a:extLst>
              <a:ext uri="{FF2B5EF4-FFF2-40B4-BE49-F238E27FC236}">
                <a16:creationId xmlns="" xmlns:a16="http://schemas.microsoft.com/office/drawing/2014/main" id="{99870A48-86D5-5141-843B-9C52F48B75D3}"/>
              </a:ext>
            </a:extLst>
          </p:cNvPr>
          <p:cNvSpPr txBox="1">
            <a:spLocks/>
          </p:cNvSpPr>
          <p:nvPr/>
        </p:nvSpPr>
        <p:spPr>
          <a:xfrm>
            <a:off x="1793240" y="2150091"/>
            <a:ext cx="6053709" cy="762000"/>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 sz="3200" dirty="0">
                <a:solidFill>
                  <a:schemeClr val="tx2">
                    <a:lumMod val="75000"/>
                  </a:schemeClr>
                </a:solidFill>
                <a:latin typeface="Kozuka Gothic Pro H" pitchFamily="34" charset="-128"/>
                <a:ea typeface="Kozuka Gothic Pro H" pitchFamily="34" charset="-128"/>
                <a:cs typeface="Times New Roman"/>
                <a:sym typeface="Times New Roman"/>
              </a:rPr>
              <a:t>Thank you</a:t>
            </a:r>
            <a:endParaRPr kumimoji="0" lang="x-none" sz="3200" u="none" strike="noStrike" kern="1200" cap="none" spc="0" normalizeH="0" baseline="0" noProof="0" dirty="0">
              <a:ln>
                <a:noFill/>
              </a:ln>
              <a:solidFill>
                <a:schemeClr val="tx2">
                  <a:lumMod val="75000"/>
                </a:schemeClr>
              </a:solidFill>
              <a:effectLst/>
              <a:uLnTx/>
              <a:uFillTx/>
              <a:latin typeface="Kozuka Gothic Pro H" pitchFamily="34" charset="-128"/>
              <a:ea typeface="Kozuka Gothic Pro H" pitchFamily="34" charset="-128"/>
              <a:cs typeface="+mj-cs"/>
            </a:endParaRPr>
          </a:p>
        </p:txBody>
      </p:sp>
      <p:sp>
        <p:nvSpPr>
          <p:cNvPr id="15" name="Rectangle 14"/>
          <p:cNvSpPr/>
          <p:nvPr/>
        </p:nvSpPr>
        <p:spPr>
          <a:xfrm>
            <a:off x="2362200" y="4019550"/>
            <a:ext cx="2514600" cy="381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0" y="-1"/>
            <a:ext cx="9144000" cy="5131847"/>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406013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2" descr="Video transcoding platform illustration | Isometric design, Illustration  isometric, Illustration"/>
          <p:cNvPicPr>
            <a:picLocks noChangeAspect="1" noChangeArrowheads="1"/>
          </p:cNvPicPr>
          <p:nvPr/>
        </p:nvPicPr>
        <p:blipFill>
          <a:blip r:embed="rId2">
            <a:lum bright="20000"/>
          </a:blip>
          <a:srcRect/>
          <a:stretch>
            <a:fillRect/>
          </a:stretch>
        </p:blipFill>
        <p:spPr bwMode="auto">
          <a:xfrm>
            <a:off x="2743200" y="285750"/>
            <a:ext cx="6096000" cy="4572000"/>
          </a:xfrm>
          <a:prstGeom prst="rect">
            <a:avLst/>
          </a:prstGeom>
          <a:noFill/>
        </p:spPr>
      </p:pic>
      <p:sp>
        <p:nvSpPr>
          <p:cNvPr id="14" name="Round Diagonal Corner Rectangle 13"/>
          <p:cNvSpPr/>
          <p:nvPr/>
        </p:nvSpPr>
        <p:spPr>
          <a:xfrm>
            <a:off x="1447800" y="4838700"/>
            <a:ext cx="7239000" cy="304800"/>
          </a:xfrm>
          <a:prstGeom prst="round2DiagRect">
            <a:avLst/>
          </a:prstGeom>
          <a:solidFill>
            <a:srgbClr val="0112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Pentagon 29"/>
          <p:cNvSpPr/>
          <p:nvPr/>
        </p:nvSpPr>
        <p:spPr>
          <a:xfrm rot="5400000">
            <a:off x="-1743075" y="2047875"/>
            <a:ext cx="4705350" cy="609600"/>
          </a:xfrm>
          <a:prstGeom prst="homePlate">
            <a:avLst/>
          </a:prstGeom>
          <a:solidFill>
            <a:schemeClr val="accent1">
              <a:lumMod val="50000"/>
            </a:schemeClr>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Pentagon 31"/>
          <p:cNvSpPr/>
          <p:nvPr/>
        </p:nvSpPr>
        <p:spPr>
          <a:xfrm rot="16200000">
            <a:off x="152400" y="3943350"/>
            <a:ext cx="914400" cy="609600"/>
          </a:xfrm>
          <a:prstGeom prst="homePlat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a:off x="457200" y="1657350"/>
            <a:ext cx="304800" cy="1524000"/>
          </a:xfrm>
          <a:prstGeom prst="rect">
            <a:avLst/>
          </a:prstGeom>
          <a:solidFill>
            <a:schemeClr val="bg1"/>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C:\Users\User\Downloads\BUBT-Logo.png"/>
          <p:cNvPicPr>
            <a:picLocks noChangeAspect="1" noChangeArrowheads="1"/>
          </p:cNvPicPr>
          <p:nvPr/>
        </p:nvPicPr>
        <p:blipFill>
          <a:blip r:embed="rId3" cstate="print"/>
          <a:srcRect/>
          <a:stretch>
            <a:fillRect/>
          </a:stretch>
        </p:blipFill>
        <p:spPr bwMode="auto">
          <a:xfrm>
            <a:off x="210037" y="2114550"/>
            <a:ext cx="780563" cy="904875"/>
          </a:xfrm>
          <a:prstGeom prst="rect">
            <a:avLst/>
          </a:prstGeom>
          <a:noFill/>
        </p:spPr>
      </p:pic>
      <p:sp>
        <p:nvSpPr>
          <p:cNvPr id="35" name="Pentagon 34"/>
          <p:cNvSpPr/>
          <p:nvPr/>
        </p:nvSpPr>
        <p:spPr>
          <a:xfrm rot="5400000">
            <a:off x="-447675" y="752475"/>
            <a:ext cx="2114550" cy="609600"/>
          </a:xfrm>
          <a:prstGeom prst="homePlate">
            <a:avLst/>
          </a:prstGeom>
          <a:solidFill>
            <a:schemeClr val="accent1">
              <a:lumMod val="50000"/>
            </a:schemeClr>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228600" y="4095750"/>
            <a:ext cx="762000" cy="457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Pentagon 36"/>
          <p:cNvSpPr/>
          <p:nvPr/>
        </p:nvSpPr>
        <p:spPr>
          <a:xfrm rot="16200000">
            <a:off x="304800" y="3028950"/>
            <a:ext cx="609600" cy="609600"/>
          </a:xfrm>
          <a:prstGeom prst="homePlate">
            <a:avLst/>
          </a:prstGeom>
          <a:solidFill>
            <a:schemeClr val="accent1">
              <a:lumMod val="50000"/>
            </a:schemeClr>
          </a:solidFill>
          <a:ln>
            <a:noFill/>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Date Placeholder 3">
            <a:extLst>
              <a:ext uri="{FF2B5EF4-FFF2-40B4-BE49-F238E27FC236}">
                <a16:creationId xmlns="" xmlns:a16="http://schemas.microsoft.com/office/drawing/2014/main" id="{9403D50D-D5DF-3443-A645-637C39F114B9}"/>
              </a:ext>
            </a:extLst>
          </p:cNvPr>
          <p:cNvSpPr>
            <a:spLocks noGrp="1"/>
          </p:cNvSpPr>
          <p:nvPr>
            <p:ph type="dt" sz="half" idx="10"/>
          </p:nvPr>
        </p:nvSpPr>
        <p:spPr>
          <a:xfrm>
            <a:off x="1600200" y="4778375"/>
            <a:ext cx="1150825" cy="365125"/>
          </a:xfrm>
        </p:spPr>
        <p:txBody>
          <a:bodyPr/>
          <a:lstStyle/>
          <a:p>
            <a:fld id="{CC5F270C-DA80-A343-9453-E4F1A07BB2F3}" type="datetime1">
              <a:rPr lang="en-US" smtClean="0"/>
              <a:pPr/>
              <a:t>3/8/2023</a:t>
            </a:fld>
            <a:endParaRPr lang="en-US" dirty="0"/>
          </a:p>
        </p:txBody>
      </p:sp>
      <p:sp>
        <p:nvSpPr>
          <p:cNvPr id="39" name="Slide Number Placeholder 4">
            <a:extLst>
              <a:ext uri="{FF2B5EF4-FFF2-40B4-BE49-F238E27FC236}">
                <a16:creationId xmlns="" xmlns:a16="http://schemas.microsoft.com/office/drawing/2014/main" id="{C1E4DC73-369A-094D-9996-46AF0C13E1B2}"/>
              </a:ext>
            </a:extLst>
          </p:cNvPr>
          <p:cNvSpPr>
            <a:spLocks noGrp="1"/>
          </p:cNvSpPr>
          <p:nvPr>
            <p:ph type="sldNum" sz="quarter" idx="12"/>
          </p:nvPr>
        </p:nvSpPr>
        <p:spPr>
          <a:xfrm>
            <a:off x="7239000" y="4789966"/>
            <a:ext cx="1215899" cy="353534"/>
          </a:xfrm>
        </p:spPr>
        <p:txBody>
          <a:bodyPr/>
          <a:lstStyle/>
          <a:p>
            <a:fld id="{604E6C1B-55F2-408C-B196-170421E1AD21}" type="slidenum">
              <a:rPr lang="en-US" smtClean="0"/>
              <a:pPr/>
              <a:t>2</a:t>
            </a:fld>
            <a:endParaRPr lang="en-US" dirty="0"/>
          </a:p>
        </p:txBody>
      </p:sp>
      <p:sp>
        <p:nvSpPr>
          <p:cNvPr id="41" name="Google Shape;114;p14">
            <a:extLst>
              <a:ext uri="{FF2B5EF4-FFF2-40B4-BE49-F238E27FC236}">
                <a16:creationId xmlns="" xmlns:a16="http://schemas.microsoft.com/office/drawing/2014/main" id="{2D6E99FF-57DE-EB4A-AD00-25751269F484}"/>
              </a:ext>
            </a:extLst>
          </p:cNvPr>
          <p:cNvSpPr txBox="1"/>
          <p:nvPr/>
        </p:nvSpPr>
        <p:spPr>
          <a:xfrm>
            <a:off x="1655928" y="1200150"/>
            <a:ext cx="7251137" cy="3631733"/>
          </a:xfrm>
          <a:prstGeom prst="rect">
            <a:avLst/>
          </a:prstGeom>
          <a:noFill/>
          <a:ln>
            <a:noFill/>
          </a:ln>
        </p:spPr>
        <p:txBody>
          <a:bodyPr spcFirstLastPara="1" wrap="square" lIns="91425" tIns="91425" rIns="91425" bIns="91425" anchor="t" anchorCtr="0">
            <a:spAutoFit/>
          </a:bodyPr>
          <a:lstStyle/>
          <a:p>
            <a:pPr marL="425450" lvl="0" indent="-285750">
              <a:buSzPts val="1400"/>
              <a:buFont typeface="Arial" panose="020B0604020202020204" pitchFamily="34" charset="0"/>
              <a:buChar char="•"/>
            </a:pPr>
            <a:r>
              <a:rPr lang="en-US" sz="1600" dirty="0">
                <a:solidFill>
                  <a:schemeClr val="tx1">
                    <a:lumMod val="75000"/>
                    <a:lumOff val="25000"/>
                  </a:schemeClr>
                </a:solidFill>
                <a:latin typeface="Calibri (Body)"/>
                <a:cs typeface="Times New Roman"/>
                <a:sym typeface="Times New Roman"/>
              </a:rPr>
              <a:t>Motivation and Background </a:t>
            </a:r>
          </a:p>
          <a:p>
            <a:pPr marL="425450" lvl="0" indent="-285750">
              <a:buSzPts val="1400"/>
              <a:buFont typeface="Arial" panose="020B0604020202020204" pitchFamily="34" charset="0"/>
              <a:buChar char="•"/>
            </a:pPr>
            <a:endParaRPr lang="en-US" sz="1600" dirty="0">
              <a:solidFill>
                <a:schemeClr val="tx1">
                  <a:lumMod val="75000"/>
                  <a:lumOff val="25000"/>
                </a:schemeClr>
              </a:solidFill>
              <a:latin typeface="Calibri (Body)"/>
              <a:cs typeface="Times New Roman"/>
              <a:sym typeface="Times New Roman"/>
            </a:endParaRPr>
          </a:p>
          <a:p>
            <a:pPr marL="425450" lvl="0" indent="-285750">
              <a:buSzPts val="1400"/>
              <a:buFont typeface="Arial" panose="020B0604020202020204" pitchFamily="34" charset="0"/>
              <a:buChar char="•"/>
            </a:pPr>
            <a:r>
              <a:rPr lang="en-US" sz="1600" dirty="0">
                <a:solidFill>
                  <a:schemeClr val="tx1">
                    <a:lumMod val="75000"/>
                    <a:lumOff val="25000"/>
                  </a:schemeClr>
                </a:solidFill>
                <a:latin typeface="Calibri (Body)"/>
                <a:cs typeface="Times New Roman"/>
                <a:sym typeface="Times New Roman"/>
              </a:rPr>
              <a:t>Objective</a:t>
            </a:r>
          </a:p>
          <a:p>
            <a:pPr marL="425450" lvl="0" indent="-285750">
              <a:buSzPts val="1400"/>
              <a:buFont typeface="Arial" panose="020B0604020202020204" pitchFamily="34" charset="0"/>
              <a:buChar char="•"/>
            </a:pPr>
            <a:endParaRPr lang="en-US" sz="1600" dirty="0">
              <a:solidFill>
                <a:schemeClr val="tx1">
                  <a:lumMod val="75000"/>
                  <a:lumOff val="25000"/>
                </a:schemeClr>
              </a:solidFill>
              <a:latin typeface="Calibri (Body)"/>
              <a:cs typeface="Times New Roman"/>
              <a:sym typeface="Times New Roman"/>
            </a:endParaRPr>
          </a:p>
          <a:p>
            <a:pPr marL="425450" lvl="0" indent="-285750">
              <a:buSzPts val="1400"/>
              <a:buFont typeface="Arial" panose="020B0604020202020204" pitchFamily="34" charset="0"/>
              <a:buChar char="•"/>
            </a:pPr>
            <a:r>
              <a:rPr lang="en-US" sz="1600" dirty="0">
                <a:solidFill>
                  <a:schemeClr val="tx1">
                    <a:lumMod val="75000"/>
                    <a:lumOff val="25000"/>
                  </a:schemeClr>
                </a:solidFill>
                <a:latin typeface="Calibri (Body)"/>
                <a:cs typeface="Times New Roman"/>
                <a:sym typeface="Times New Roman"/>
              </a:rPr>
              <a:t>Requirement Study</a:t>
            </a:r>
          </a:p>
          <a:p>
            <a:pPr marL="139700" lvl="0">
              <a:buSzPts val="1400"/>
            </a:pPr>
            <a:endParaRPr lang="en-US" sz="1600" dirty="0">
              <a:solidFill>
                <a:schemeClr val="tx1">
                  <a:lumMod val="75000"/>
                  <a:lumOff val="25000"/>
                </a:schemeClr>
              </a:solidFill>
              <a:latin typeface="Calibri (Body)"/>
              <a:cs typeface="Times New Roman"/>
              <a:sym typeface="Times New Roman"/>
            </a:endParaRPr>
          </a:p>
          <a:p>
            <a:pPr marL="425450" lvl="0" indent="-285750">
              <a:buSzPts val="1400"/>
              <a:buFont typeface="Arial" panose="020B0604020202020204" pitchFamily="34" charset="0"/>
              <a:buChar char="•"/>
            </a:pPr>
            <a:r>
              <a:rPr lang="en-US" sz="1600" dirty="0">
                <a:solidFill>
                  <a:schemeClr val="tx1">
                    <a:lumMod val="75000"/>
                    <a:lumOff val="25000"/>
                  </a:schemeClr>
                </a:solidFill>
                <a:latin typeface="Calibri (Body)"/>
                <a:cs typeface="Times New Roman"/>
                <a:sym typeface="Times New Roman"/>
              </a:rPr>
              <a:t>Unified Modeling Language</a:t>
            </a:r>
          </a:p>
          <a:p>
            <a:pPr marL="425450" lvl="0" indent="-285750">
              <a:buSzPts val="1400"/>
              <a:buFont typeface="Arial" panose="020B0604020202020204" pitchFamily="34" charset="0"/>
              <a:buChar char="•"/>
            </a:pPr>
            <a:endParaRPr sz="1600" dirty="0">
              <a:solidFill>
                <a:schemeClr val="tx1">
                  <a:lumMod val="75000"/>
                  <a:lumOff val="25000"/>
                </a:schemeClr>
              </a:solidFill>
              <a:latin typeface="Calibri (Body)"/>
              <a:cs typeface="Times New Roman"/>
              <a:sym typeface="Lato"/>
            </a:endParaRPr>
          </a:p>
          <a:p>
            <a:pPr marL="425450" lvl="0" indent="-285750">
              <a:buSzPts val="1400"/>
              <a:buFont typeface="Arial" panose="020B0604020202020204" pitchFamily="34" charset="0"/>
              <a:buChar char="•"/>
            </a:pPr>
            <a:r>
              <a:rPr lang="en-US" sz="1600" dirty="0">
                <a:solidFill>
                  <a:schemeClr val="tx1">
                    <a:lumMod val="75000"/>
                    <a:lumOff val="25000"/>
                  </a:schemeClr>
                </a:solidFill>
                <a:latin typeface="Calibri (Body)"/>
                <a:cs typeface="Times New Roman"/>
                <a:sym typeface="Times New Roman"/>
              </a:rPr>
              <a:t>Design and Data Component Structure</a:t>
            </a:r>
          </a:p>
          <a:p>
            <a:pPr marL="425450" lvl="0" indent="-285750">
              <a:buSzPts val="1400"/>
              <a:buFont typeface="Arial" panose="020B0604020202020204" pitchFamily="34" charset="0"/>
              <a:buChar char="•"/>
            </a:pPr>
            <a:endParaRPr lang="en-US" sz="1600" dirty="0">
              <a:solidFill>
                <a:schemeClr val="tx1">
                  <a:lumMod val="75000"/>
                  <a:lumOff val="25000"/>
                </a:schemeClr>
              </a:solidFill>
              <a:latin typeface="Calibri (Body)"/>
              <a:cs typeface="Times New Roman"/>
              <a:sym typeface="Times New Roman"/>
            </a:endParaRPr>
          </a:p>
          <a:p>
            <a:pPr marL="425450" lvl="0" indent="-285750">
              <a:buSzPts val="1400"/>
              <a:buFont typeface="Arial" panose="020B0604020202020204" pitchFamily="34" charset="0"/>
              <a:buChar char="•"/>
            </a:pPr>
            <a:r>
              <a:rPr lang="en-US" sz="1600" dirty="0">
                <a:solidFill>
                  <a:schemeClr val="tx1">
                    <a:lumMod val="75000"/>
                    <a:lumOff val="25000"/>
                  </a:schemeClr>
                </a:solidFill>
                <a:latin typeface="Calibri (Body)"/>
                <a:cs typeface="Times New Roman"/>
                <a:sym typeface="Times New Roman"/>
              </a:rPr>
              <a:t>Necessary Tools </a:t>
            </a:r>
          </a:p>
          <a:p>
            <a:pPr marL="127000" lvl="0">
              <a:buSzPts val="1600"/>
            </a:pPr>
            <a:endParaRPr lang="en-US" sz="1600" dirty="0">
              <a:solidFill>
                <a:schemeClr val="tx1">
                  <a:lumMod val="75000"/>
                  <a:lumOff val="25000"/>
                </a:schemeClr>
              </a:solidFill>
              <a:latin typeface="Calibri (Body)"/>
              <a:cs typeface="Times New Roman"/>
              <a:sym typeface="Times New Roman"/>
            </a:endParaRPr>
          </a:p>
          <a:p>
            <a:pPr marL="412750" lvl="0" indent="-285750">
              <a:buSzPts val="1600"/>
              <a:buFont typeface="Arial" panose="020B0604020202020204" pitchFamily="34" charset="0"/>
              <a:buChar char="•"/>
            </a:pPr>
            <a:r>
              <a:rPr lang="en-US" sz="1600" dirty="0">
                <a:solidFill>
                  <a:schemeClr val="tx1">
                    <a:lumMod val="75000"/>
                    <a:lumOff val="25000"/>
                  </a:schemeClr>
                </a:solidFill>
                <a:latin typeface="Calibri (Body)"/>
                <a:cs typeface="Times New Roman"/>
                <a:sym typeface="Times New Roman"/>
              </a:rPr>
              <a:t>Conclusion </a:t>
            </a:r>
          </a:p>
          <a:p>
            <a:pPr marL="412750" lvl="0" indent="-285750">
              <a:buSzPts val="1600"/>
            </a:pPr>
            <a:endParaRPr sz="1600" dirty="0">
              <a:solidFill>
                <a:schemeClr val="tx1">
                  <a:lumMod val="75000"/>
                  <a:lumOff val="25000"/>
                </a:schemeClr>
              </a:solidFill>
              <a:latin typeface="Calibri (Body)"/>
              <a:cs typeface="Times New Roman"/>
              <a:sym typeface="Times New Roman"/>
            </a:endParaRPr>
          </a:p>
        </p:txBody>
      </p:sp>
      <p:sp>
        <p:nvSpPr>
          <p:cNvPr id="42" name="Title 1">
            <a:extLst>
              <a:ext uri="{FF2B5EF4-FFF2-40B4-BE49-F238E27FC236}">
                <a16:creationId xmlns="" xmlns:a16="http://schemas.microsoft.com/office/drawing/2014/main" id="{99870A48-86D5-5141-843B-9C52F48B75D3}"/>
              </a:ext>
            </a:extLst>
          </p:cNvPr>
          <p:cNvSpPr txBox="1">
            <a:spLocks/>
          </p:cNvSpPr>
          <p:nvPr/>
        </p:nvSpPr>
        <p:spPr>
          <a:xfrm>
            <a:off x="1676400" y="438150"/>
            <a:ext cx="6053709" cy="762000"/>
          </a:xfrm>
          <a:prstGeom prst="rect">
            <a:avLst/>
          </a:prstGeom>
        </p:spPr>
        <p:txBody>
          <a:bodyPr vert="horz" lIns="91440" tIns="45720" rIns="91440" bIns="45720" rtlCol="0" anchor="ctr">
            <a:normAutofit/>
          </a:bodyPr>
          <a:lstStyle/>
          <a:p>
            <a:pPr marL="0" marR="0" lvl="0" indent="0" defTabSz="914400" rtl="0" eaLnBrk="1" fontAlgn="auto" latinLnBrk="0" hangingPunct="1">
              <a:lnSpc>
                <a:spcPct val="100000"/>
              </a:lnSpc>
              <a:spcBef>
                <a:spcPct val="0"/>
              </a:spcBef>
              <a:spcAft>
                <a:spcPts val="0"/>
              </a:spcAft>
              <a:buClrTx/>
              <a:buSzTx/>
              <a:buFontTx/>
              <a:buNone/>
              <a:tabLst/>
              <a:defRPr/>
            </a:pPr>
            <a:r>
              <a:rPr lang="en" sz="3200" dirty="0">
                <a:solidFill>
                  <a:schemeClr val="tx2">
                    <a:lumMod val="75000"/>
                  </a:schemeClr>
                </a:solidFill>
                <a:latin typeface="Kozuka Gothic Pro H" pitchFamily="34" charset="-128"/>
                <a:ea typeface="Kozuka Gothic Pro H" pitchFamily="34" charset="-128"/>
                <a:cs typeface="Times New Roman"/>
                <a:sym typeface="Times New Roman"/>
              </a:rPr>
              <a:t>Content Outline</a:t>
            </a:r>
            <a:endParaRPr kumimoji="0" lang="x-none" sz="3200" u="none" strike="noStrike" kern="1200" cap="none" spc="0" normalizeH="0" baseline="0" noProof="0" dirty="0">
              <a:ln>
                <a:noFill/>
              </a:ln>
              <a:solidFill>
                <a:schemeClr val="tx2">
                  <a:lumMod val="75000"/>
                </a:schemeClr>
              </a:solidFill>
              <a:effectLst/>
              <a:uLnTx/>
              <a:uFillTx/>
              <a:latin typeface="Kozuka Gothic Pro H" pitchFamily="34" charset="-128"/>
              <a:ea typeface="Kozuka Gothic Pro H" pitchFamily="34" charset="-128"/>
              <a:cs typeface="+mj-cs"/>
            </a:endParaRPr>
          </a:p>
        </p:txBody>
      </p:sp>
      <p:pic>
        <p:nvPicPr>
          <p:cNvPr id="16" name="Picture 6" descr="BIN CONFERENCE 2022 | Leaders Take Action | Atlanta, GA Oct 14-16th"/>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2864" y="1523555"/>
            <a:ext cx="1502459" cy="2311759"/>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p:cNvSpPr/>
          <p:nvPr/>
        </p:nvSpPr>
        <p:spPr>
          <a:xfrm>
            <a:off x="0" y="-1"/>
            <a:ext cx="9144000" cy="5131847"/>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34071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2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Pentagon 49"/>
          <p:cNvSpPr/>
          <p:nvPr/>
        </p:nvSpPr>
        <p:spPr>
          <a:xfrm rot="5400000">
            <a:off x="-1743075" y="2047875"/>
            <a:ext cx="4705350" cy="609600"/>
          </a:xfrm>
          <a:prstGeom prst="homePlate">
            <a:avLst/>
          </a:prstGeom>
          <a:solidFill>
            <a:schemeClr val="accent1">
              <a:lumMod val="50000"/>
            </a:schemeClr>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Pentagon 50"/>
          <p:cNvSpPr/>
          <p:nvPr/>
        </p:nvSpPr>
        <p:spPr>
          <a:xfrm rot="16200000">
            <a:off x="152400" y="3943350"/>
            <a:ext cx="914400" cy="609600"/>
          </a:xfrm>
          <a:prstGeom prst="homePlat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p:cNvSpPr/>
          <p:nvPr/>
        </p:nvSpPr>
        <p:spPr>
          <a:xfrm>
            <a:off x="457200" y="1657350"/>
            <a:ext cx="304800" cy="1524000"/>
          </a:xfrm>
          <a:prstGeom prst="rect">
            <a:avLst/>
          </a:prstGeom>
          <a:solidFill>
            <a:schemeClr val="bg1"/>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3" name="Picture 2" descr="C:\Users\User\Downloads\BUBT-Logo.png"/>
          <p:cNvPicPr>
            <a:picLocks noChangeAspect="1" noChangeArrowheads="1"/>
          </p:cNvPicPr>
          <p:nvPr/>
        </p:nvPicPr>
        <p:blipFill>
          <a:blip r:embed="rId2" cstate="print"/>
          <a:srcRect/>
          <a:stretch>
            <a:fillRect/>
          </a:stretch>
        </p:blipFill>
        <p:spPr bwMode="auto">
          <a:xfrm>
            <a:off x="210037" y="2114550"/>
            <a:ext cx="780563" cy="904875"/>
          </a:xfrm>
          <a:prstGeom prst="rect">
            <a:avLst/>
          </a:prstGeom>
          <a:noFill/>
        </p:spPr>
      </p:pic>
      <p:sp>
        <p:nvSpPr>
          <p:cNvPr id="54" name="Pentagon 53"/>
          <p:cNvSpPr/>
          <p:nvPr/>
        </p:nvSpPr>
        <p:spPr>
          <a:xfrm rot="5400000">
            <a:off x="-447675" y="752475"/>
            <a:ext cx="2114550" cy="609600"/>
          </a:xfrm>
          <a:prstGeom prst="homePlate">
            <a:avLst/>
          </a:prstGeom>
          <a:solidFill>
            <a:schemeClr val="accent1">
              <a:lumMod val="50000"/>
            </a:schemeClr>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p:cNvSpPr/>
          <p:nvPr/>
        </p:nvSpPr>
        <p:spPr>
          <a:xfrm>
            <a:off x="228600" y="4095750"/>
            <a:ext cx="762000" cy="457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Pentagon 55"/>
          <p:cNvSpPr/>
          <p:nvPr/>
        </p:nvSpPr>
        <p:spPr>
          <a:xfrm rot="16200000">
            <a:off x="304800" y="3028950"/>
            <a:ext cx="609600" cy="609600"/>
          </a:xfrm>
          <a:prstGeom prst="homePlate">
            <a:avLst/>
          </a:prstGeom>
          <a:solidFill>
            <a:schemeClr val="accent1">
              <a:lumMod val="50000"/>
            </a:schemeClr>
          </a:solidFill>
          <a:ln>
            <a:noFill/>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7" name="Picture 56" descr="A picture containing plant, green&#10;&#10;Description automatically generated">
            <a:extLst>
              <a:ext uri="{FF2B5EF4-FFF2-40B4-BE49-F238E27FC236}">
                <a16:creationId xmlns="" xmlns:a16="http://schemas.microsoft.com/office/drawing/2014/main" id="{BEE71025-7AA5-48EE-80EB-3DDE33F85DD0}"/>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t="5029"/>
          <a:stretch/>
        </p:blipFill>
        <p:spPr>
          <a:xfrm rot="5400000">
            <a:off x="5816423" y="584985"/>
            <a:ext cx="3474412" cy="3180742"/>
          </a:xfrm>
          <a:prstGeom prst="rect">
            <a:avLst/>
          </a:prstGeom>
        </p:spPr>
      </p:pic>
      <p:sp>
        <p:nvSpPr>
          <p:cNvPr id="58" name="Pentagon 57"/>
          <p:cNvSpPr/>
          <p:nvPr/>
        </p:nvSpPr>
        <p:spPr>
          <a:xfrm rot="16200000">
            <a:off x="152400" y="3943350"/>
            <a:ext cx="914400" cy="609600"/>
          </a:xfrm>
          <a:prstGeom prst="homePlat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p:cNvSpPr/>
          <p:nvPr/>
        </p:nvSpPr>
        <p:spPr>
          <a:xfrm>
            <a:off x="228600" y="4095750"/>
            <a:ext cx="762000" cy="457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itle 1">
            <a:extLst>
              <a:ext uri="{FF2B5EF4-FFF2-40B4-BE49-F238E27FC236}">
                <a16:creationId xmlns="" xmlns:a16="http://schemas.microsoft.com/office/drawing/2014/main" id="{99870A48-86D5-5141-843B-9C52F48B75D3}"/>
              </a:ext>
            </a:extLst>
          </p:cNvPr>
          <p:cNvSpPr txBox="1">
            <a:spLocks/>
          </p:cNvSpPr>
          <p:nvPr/>
        </p:nvSpPr>
        <p:spPr>
          <a:xfrm>
            <a:off x="1676400" y="438150"/>
            <a:ext cx="6053709" cy="762000"/>
          </a:xfrm>
          <a:prstGeom prst="rect">
            <a:avLst/>
          </a:prstGeom>
        </p:spPr>
        <p:txBody>
          <a:bodyPr vert="horz" lIns="91440" tIns="45720" rIns="91440" bIns="45720" rtlCol="0" anchor="ctr">
            <a:normAutofit/>
          </a:bodyPr>
          <a:lstStyle/>
          <a:p>
            <a:pPr lvl="0">
              <a:spcBef>
                <a:spcPct val="0"/>
              </a:spcBef>
              <a:defRPr/>
            </a:pPr>
            <a:r>
              <a:rPr kumimoji="0" lang="en" sz="3200" u="none" strike="noStrike" kern="1200" cap="none" spc="0" normalizeH="0" baseline="0" noProof="0" dirty="0" smtClean="0">
                <a:ln>
                  <a:noFill/>
                </a:ln>
                <a:solidFill>
                  <a:schemeClr val="tx2">
                    <a:lumMod val="75000"/>
                  </a:schemeClr>
                </a:solidFill>
                <a:effectLst/>
                <a:uLnTx/>
                <a:uFillTx/>
                <a:latin typeface="Kozuka Gothic Pro H" pitchFamily="34" charset="-128"/>
                <a:ea typeface="Kozuka Gothic Pro H" pitchFamily="34" charset="-128"/>
                <a:cs typeface="Times New Roman"/>
                <a:sym typeface="Times New Roman"/>
              </a:rPr>
              <a:t>FD</a:t>
            </a:r>
            <a:r>
              <a:rPr kumimoji="0" lang="en" sz="3200" u="none" strike="noStrike" kern="1200" cap="none" spc="0" normalizeH="0" noProof="0" dirty="0" smtClean="0">
                <a:ln>
                  <a:noFill/>
                </a:ln>
                <a:solidFill>
                  <a:schemeClr val="tx2">
                    <a:lumMod val="75000"/>
                  </a:schemeClr>
                </a:solidFill>
                <a:effectLst/>
                <a:uLnTx/>
                <a:uFillTx/>
                <a:latin typeface="Kozuka Gothic Pro H" pitchFamily="34" charset="-128"/>
                <a:ea typeface="Kozuka Gothic Pro H" pitchFamily="34" charset="-128"/>
                <a:cs typeface="Times New Roman"/>
                <a:sym typeface="Times New Roman"/>
              </a:rPr>
              <a:t> </a:t>
            </a:r>
            <a:r>
              <a:rPr lang="en-US" sz="3200" dirty="0" smtClean="0">
                <a:solidFill>
                  <a:schemeClr val="tx2">
                    <a:lumMod val="75000"/>
                  </a:schemeClr>
                </a:solidFill>
                <a:latin typeface="Kozuka Gothic Pro H" pitchFamily="34" charset="-128"/>
                <a:ea typeface="Kozuka Gothic Pro H" pitchFamily="34" charset="-128"/>
                <a:cs typeface="Times New Roman"/>
                <a:sym typeface="Times New Roman"/>
              </a:rPr>
              <a:t>Agriculture</a:t>
            </a:r>
            <a:endParaRPr kumimoji="0" lang="x-none" sz="3200" u="none" strike="noStrike" kern="1200" cap="none" spc="0" normalizeH="0" baseline="0" noProof="0" dirty="0">
              <a:ln>
                <a:noFill/>
              </a:ln>
              <a:solidFill>
                <a:schemeClr val="tx2">
                  <a:lumMod val="75000"/>
                </a:schemeClr>
              </a:solidFill>
              <a:effectLst/>
              <a:uLnTx/>
              <a:uFillTx/>
              <a:latin typeface="Kozuka Gothic Pro H" pitchFamily="34" charset="-128"/>
              <a:ea typeface="Kozuka Gothic Pro H" pitchFamily="34" charset="-128"/>
              <a:cs typeface="+mj-cs"/>
            </a:endParaRPr>
          </a:p>
        </p:txBody>
      </p:sp>
      <p:sp>
        <p:nvSpPr>
          <p:cNvPr id="61" name="Round Diagonal Corner Rectangle 60"/>
          <p:cNvSpPr/>
          <p:nvPr/>
        </p:nvSpPr>
        <p:spPr>
          <a:xfrm>
            <a:off x="1369595" y="4807664"/>
            <a:ext cx="7696200" cy="304800"/>
          </a:xfrm>
          <a:prstGeom prst="round2Diag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Text Placeholder 5"/>
          <p:cNvSpPr txBox="1">
            <a:spLocks/>
          </p:cNvSpPr>
          <p:nvPr/>
        </p:nvSpPr>
        <p:spPr>
          <a:xfrm>
            <a:off x="1522599" y="2543592"/>
            <a:ext cx="1507145" cy="95166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050" dirty="0" smtClean="0">
                <a:solidFill>
                  <a:schemeClr val="tx1">
                    <a:lumMod val="75000"/>
                    <a:lumOff val="25000"/>
                  </a:schemeClr>
                </a:solidFill>
                <a:latin typeface="Calibri (Body)"/>
              </a:rPr>
              <a:t>Price Monitoring</a:t>
            </a:r>
            <a:endParaRPr lang="en-US" dirty="0"/>
          </a:p>
        </p:txBody>
      </p:sp>
      <p:sp>
        <p:nvSpPr>
          <p:cNvPr id="63" name="Date Placeholder 3">
            <a:extLst>
              <a:ext uri="{FF2B5EF4-FFF2-40B4-BE49-F238E27FC236}">
                <a16:creationId xmlns="" xmlns:a16="http://schemas.microsoft.com/office/drawing/2014/main" id="{9403D50D-D5DF-3443-A645-637C39F114B9}"/>
              </a:ext>
            </a:extLst>
          </p:cNvPr>
          <p:cNvSpPr>
            <a:spLocks noGrp="1"/>
          </p:cNvSpPr>
          <p:nvPr>
            <p:ph type="dt" sz="half" idx="10"/>
          </p:nvPr>
        </p:nvSpPr>
        <p:spPr>
          <a:xfrm>
            <a:off x="1513057" y="4811141"/>
            <a:ext cx="2133600" cy="273844"/>
          </a:xfrm>
        </p:spPr>
        <p:txBody>
          <a:bodyPr/>
          <a:lstStyle/>
          <a:p>
            <a:fld id="{CC5F270C-DA80-A343-9453-E4F1A07BB2F3}" type="datetime1">
              <a:rPr lang="en-US" smtClean="0"/>
              <a:pPr/>
              <a:t>3/8/2023</a:t>
            </a:fld>
            <a:endParaRPr lang="en-US" dirty="0"/>
          </a:p>
        </p:txBody>
      </p:sp>
      <p:sp>
        <p:nvSpPr>
          <p:cNvPr id="64" name="Slide Number Placeholder 4">
            <a:extLst>
              <a:ext uri="{FF2B5EF4-FFF2-40B4-BE49-F238E27FC236}">
                <a16:creationId xmlns="" xmlns:a16="http://schemas.microsoft.com/office/drawing/2014/main" id="{C1E4DC73-369A-094D-9996-46AF0C13E1B2}"/>
              </a:ext>
            </a:extLst>
          </p:cNvPr>
          <p:cNvSpPr>
            <a:spLocks noGrp="1"/>
          </p:cNvSpPr>
          <p:nvPr>
            <p:ph type="sldNum" sz="quarter" idx="12"/>
          </p:nvPr>
        </p:nvSpPr>
        <p:spPr>
          <a:xfrm>
            <a:off x="6880163" y="4858002"/>
            <a:ext cx="2133600" cy="273844"/>
          </a:xfrm>
        </p:spPr>
        <p:txBody>
          <a:bodyPr/>
          <a:lstStyle/>
          <a:p>
            <a:fld id="{604E6C1B-55F2-408C-B196-170421E1AD21}" type="slidenum">
              <a:rPr lang="en-US" smtClean="0"/>
              <a:pPr/>
              <a:t>3</a:t>
            </a:fld>
            <a:endParaRPr lang="en-US" dirty="0"/>
          </a:p>
        </p:txBody>
      </p:sp>
      <p:sp>
        <p:nvSpPr>
          <p:cNvPr id="65" name="AutoShape 4" descr="Hands Holding A Seedling - Houseplant, HD Png Download , Transparent Png  Image - PNGitem">
            <a:extLst>
              <a:ext uri="{FF2B5EF4-FFF2-40B4-BE49-F238E27FC236}">
                <a16:creationId xmlns="" xmlns:a16="http://schemas.microsoft.com/office/drawing/2014/main" id="{90024BD7-285A-4E01-B784-E741E5571F4C}"/>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6" name="Picture 65"/>
          <p:cNvPicPr>
            <a:picLocks noChangeAspect="1"/>
          </p:cNvPicPr>
          <p:nvPr/>
        </p:nvPicPr>
        <p:blipFill>
          <a:blip r:embed="rId5"/>
          <a:stretch>
            <a:fillRect/>
          </a:stretch>
        </p:blipFill>
        <p:spPr>
          <a:xfrm>
            <a:off x="4067926" y="3210172"/>
            <a:ext cx="830698" cy="823264"/>
          </a:xfrm>
          <a:prstGeom prst="rect">
            <a:avLst/>
          </a:prstGeom>
        </p:spPr>
      </p:pic>
      <p:pic>
        <p:nvPicPr>
          <p:cNvPr id="67" name="Picture 66"/>
          <p:cNvPicPr>
            <a:picLocks noChangeAspect="1"/>
          </p:cNvPicPr>
          <p:nvPr/>
        </p:nvPicPr>
        <p:blipFill>
          <a:blip r:embed="rId6"/>
          <a:stretch>
            <a:fillRect/>
          </a:stretch>
        </p:blipFill>
        <p:spPr>
          <a:xfrm>
            <a:off x="2995796" y="1426915"/>
            <a:ext cx="1234916" cy="1077162"/>
          </a:xfrm>
          <a:prstGeom prst="rect">
            <a:avLst/>
          </a:prstGeom>
        </p:spPr>
      </p:pic>
      <p:sp>
        <p:nvSpPr>
          <p:cNvPr id="68" name="Text Placeholder 5"/>
          <p:cNvSpPr txBox="1">
            <a:spLocks/>
          </p:cNvSpPr>
          <p:nvPr/>
        </p:nvSpPr>
        <p:spPr>
          <a:xfrm>
            <a:off x="2845940" y="2419350"/>
            <a:ext cx="1507145" cy="951666"/>
          </a:xfrm>
          <a:prstGeom prst="rect">
            <a:avLst/>
          </a:prstGeom>
        </p:spPr>
        <p:txBody>
          <a:bodyPr vert="horz" lIns="91440" tIns="45720" rIns="91440" bIns="45720" rtlCol="0" anchor="b">
            <a:normAutofit/>
          </a:bodyPr>
          <a:lstStyle>
            <a:lvl1pPr marL="0" indent="0" algn="l"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1pPr>
            <a:lvl2pPr marL="457200" indent="0" algn="l" defTabSz="914400" rtl="0" eaLnBrk="1" latinLnBrk="0" hangingPunct="1">
              <a:spcBef>
                <a:spcPct val="20000"/>
              </a:spcBef>
              <a:buFont typeface="Arial" pitchFamily="34" charset="0"/>
              <a:buNone/>
              <a:defRPr sz="1800" kern="1200">
                <a:solidFill>
                  <a:schemeClr val="tx1">
                    <a:tint val="75000"/>
                  </a:schemeClr>
                </a:solidFill>
                <a:latin typeface="+mn-lt"/>
                <a:ea typeface="+mn-ea"/>
                <a:cs typeface="+mn-cs"/>
              </a:defRPr>
            </a:lvl2pPr>
            <a:lvl3pPr marL="914400" indent="0" algn="l" defTabSz="914400" rtl="0" eaLnBrk="1" latinLnBrk="0" hangingPunct="1">
              <a:spcBef>
                <a:spcPct val="20000"/>
              </a:spcBef>
              <a:buFont typeface="Arial" pitchFamily="34" charset="0"/>
              <a:buNone/>
              <a:defRPr sz="1600" kern="1200">
                <a:solidFill>
                  <a:schemeClr val="tx1">
                    <a:tint val="75000"/>
                  </a:schemeClr>
                </a:solidFill>
                <a:latin typeface="+mn-lt"/>
                <a:ea typeface="+mn-ea"/>
                <a:cs typeface="+mn-cs"/>
              </a:defRPr>
            </a:lvl3pPr>
            <a:lvl4pPr marL="1371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4pPr>
            <a:lvl5pPr marL="18288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5pPr>
            <a:lvl6pPr marL="22860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9pPr>
          </a:lstStyle>
          <a:p>
            <a:pPr marL="127000">
              <a:buSzPts val="1600"/>
            </a:pPr>
            <a:r>
              <a:rPr lang="en-US" sz="1050" dirty="0" smtClean="0">
                <a:solidFill>
                  <a:schemeClr val="tx1">
                    <a:lumMod val="75000"/>
                    <a:lumOff val="25000"/>
                  </a:schemeClr>
                </a:solidFill>
                <a:latin typeface="Calibri (Body)"/>
              </a:rPr>
              <a:t>Data Security</a:t>
            </a:r>
          </a:p>
          <a:p>
            <a:pPr marL="127000">
              <a:buSzPts val="1600"/>
            </a:pPr>
            <a:endParaRPr lang="en-US" sz="1050" dirty="0">
              <a:solidFill>
                <a:schemeClr val="tx1">
                  <a:lumMod val="75000"/>
                  <a:lumOff val="25000"/>
                </a:schemeClr>
              </a:solidFill>
              <a:latin typeface="Calibri (Body)"/>
            </a:endParaRPr>
          </a:p>
          <a:p>
            <a:endParaRPr lang="en-US" dirty="0"/>
          </a:p>
        </p:txBody>
      </p:sp>
      <p:pic>
        <p:nvPicPr>
          <p:cNvPr id="69" name="Picture 68"/>
          <p:cNvPicPr>
            <a:picLocks noChangeAspect="1"/>
          </p:cNvPicPr>
          <p:nvPr/>
        </p:nvPicPr>
        <p:blipFill>
          <a:blip r:embed="rId7"/>
          <a:stretch>
            <a:fillRect/>
          </a:stretch>
        </p:blipFill>
        <p:spPr>
          <a:xfrm>
            <a:off x="4758968" y="1521683"/>
            <a:ext cx="1015584" cy="880921"/>
          </a:xfrm>
          <a:prstGeom prst="rect">
            <a:avLst/>
          </a:prstGeom>
        </p:spPr>
      </p:pic>
      <p:sp>
        <p:nvSpPr>
          <p:cNvPr id="70" name="Text Placeholder 5"/>
          <p:cNvSpPr txBox="1">
            <a:spLocks/>
          </p:cNvSpPr>
          <p:nvPr/>
        </p:nvSpPr>
        <p:spPr>
          <a:xfrm>
            <a:off x="4499667" y="2412793"/>
            <a:ext cx="1507145" cy="951666"/>
          </a:xfrm>
          <a:prstGeom prst="rect">
            <a:avLst/>
          </a:prstGeom>
        </p:spPr>
        <p:txBody>
          <a:bodyPr vert="horz" lIns="91440" tIns="45720" rIns="91440" bIns="45720" rtlCol="0" anchor="b">
            <a:normAutofit/>
          </a:bodyPr>
          <a:lstStyle>
            <a:lvl1pPr marL="0" indent="0" algn="l"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1pPr>
            <a:lvl2pPr marL="457200" indent="0" algn="l" defTabSz="914400" rtl="0" eaLnBrk="1" latinLnBrk="0" hangingPunct="1">
              <a:spcBef>
                <a:spcPct val="20000"/>
              </a:spcBef>
              <a:buFont typeface="Arial" pitchFamily="34" charset="0"/>
              <a:buNone/>
              <a:defRPr sz="1800" kern="1200">
                <a:solidFill>
                  <a:schemeClr val="tx1">
                    <a:tint val="75000"/>
                  </a:schemeClr>
                </a:solidFill>
                <a:latin typeface="+mn-lt"/>
                <a:ea typeface="+mn-ea"/>
                <a:cs typeface="+mn-cs"/>
              </a:defRPr>
            </a:lvl2pPr>
            <a:lvl3pPr marL="914400" indent="0" algn="l" defTabSz="914400" rtl="0" eaLnBrk="1" latinLnBrk="0" hangingPunct="1">
              <a:spcBef>
                <a:spcPct val="20000"/>
              </a:spcBef>
              <a:buFont typeface="Arial" pitchFamily="34" charset="0"/>
              <a:buNone/>
              <a:defRPr sz="1600" kern="1200">
                <a:solidFill>
                  <a:schemeClr val="tx1">
                    <a:tint val="75000"/>
                  </a:schemeClr>
                </a:solidFill>
                <a:latin typeface="+mn-lt"/>
                <a:ea typeface="+mn-ea"/>
                <a:cs typeface="+mn-cs"/>
              </a:defRPr>
            </a:lvl3pPr>
            <a:lvl4pPr marL="1371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4pPr>
            <a:lvl5pPr marL="18288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5pPr>
            <a:lvl6pPr marL="22860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9pPr>
          </a:lstStyle>
          <a:p>
            <a:pPr marL="127000" algn="ctr">
              <a:buSzPts val="1600"/>
            </a:pPr>
            <a:r>
              <a:rPr lang="en-US" sz="1050" dirty="0" smtClean="0">
                <a:solidFill>
                  <a:schemeClr val="tx1">
                    <a:lumMod val="75000"/>
                    <a:lumOff val="25000"/>
                  </a:schemeClr>
                </a:solidFill>
                <a:latin typeface="Calibri (Body)"/>
              </a:rPr>
              <a:t>Real-time Monitoring</a:t>
            </a:r>
            <a:endParaRPr lang="en-US" sz="1050" dirty="0">
              <a:solidFill>
                <a:schemeClr val="tx1">
                  <a:lumMod val="75000"/>
                  <a:lumOff val="25000"/>
                </a:schemeClr>
              </a:solidFill>
              <a:latin typeface="Calibri (Body)"/>
            </a:endParaRPr>
          </a:p>
          <a:p>
            <a:endParaRPr lang="en-US" dirty="0"/>
          </a:p>
        </p:txBody>
      </p:sp>
      <p:pic>
        <p:nvPicPr>
          <p:cNvPr id="71" name="Picture 2" descr="How does Salesforce store emails uploaded by Match My Email?"/>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438806" y="3340687"/>
            <a:ext cx="681238" cy="681238"/>
          </a:xfrm>
          <a:prstGeom prst="rect">
            <a:avLst/>
          </a:prstGeom>
          <a:noFill/>
          <a:extLst>
            <a:ext uri="{909E8E84-426E-40DD-AFC4-6F175D3DCCD1}">
              <a14:hiddenFill xmlns:a14="http://schemas.microsoft.com/office/drawing/2010/main">
                <a:solidFill>
                  <a:srgbClr val="FFFFFF"/>
                </a:solidFill>
              </a14:hiddenFill>
            </a:ext>
          </a:extLst>
        </p:spPr>
      </p:pic>
      <p:sp>
        <p:nvSpPr>
          <p:cNvPr id="72" name="Text Placeholder 5"/>
          <p:cNvSpPr txBox="1">
            <a:spLocks/>
          </p:cNvSpPr>
          <p:nvPr/>
        </p:nvSpPr>
        <p:spPr>
          <a:xfrm>
            <a:off x="2139512" y="4084818"/>
            <a:ext cx="1507145" cy="297336"/>
          </a:xfrm>
          <a:prstGeom prst="rect">
            <a:avLst/>
          </a:prstGeom>
        </p:spPr>
        <p:txBody>
          <a:bodyPr vert="horz" lIns="91440" tIns="45720" rIns="91440" bIns="45720" rtlCol="0" anchor="b">
            <a:normAutofit/>
          </a:bodyPr>
          <a:lstStyle>
            <a:lvl1pPr marL="0" indent="0" algn="l"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1pPr>
            <a:lvl2pPr marL="457200" indent="0" algn="l" defTabSz="914400" rtl="0" eaLnBrk="1" latinLnBrk="0" hangingPunct="1">
              <a:spcBef>
                <a:spcPct val="20000"/>
              </a:spcBef>
              <a:buFont typeface="Arial" pitchFamily="34" charset="0"/>
              <a:buNone/>
              <a:defRPr sz="1800" kern="1200">
                <a:solidFill>
                  <a:schemeClr val="tx1">
                    <a:tint val="75000"/>
                  </a:schemeClr>
                </a:solidFill>
                <a:latin typeface="+mn-lt"/>
                <a:ea typeface="+mn-ea"/>
                <a:cs typeface="+mn-cs"/>
              </a:defRPr>
            </a:lvl2pPr>
            <a:lvl3pPr marL="914400" indent="0" algn="l" defTabSz="914400" rtl="0" eaLnBrk="1" latinLnBrk="0" hangingPunct="1">
              <a:spcBef>
                <a:spcPct val="20000"/>
              </a:spcBef>
              <a:buFont typeface="Arial" pitchFamily="34" charset="0"/>
              <a:buNone/>
              <a:defRPr sz="1600" kern="1200">
                <a:solidFill>
                  <a:schemeClr val="tx1">
                    <a:tint val="75000"/>
                  </a:schemeClr>
                </a:solidFill>
                <a:latin typeface="+mn-lt"/>
                <a:ea typeface="+mn-ea"/>
                <a:cs typeface="+mn-cs"/>
              </a:defRPr>
            </a:lvl3pPr>
            <a:lvl4pPr marL="1371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4pPr>
            <a:lvl5pPr marL="18288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5pPr>
            <a:lvl6pPr marL="22860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9pPr>
          </a:lstStyle>
          <a:p>
            <a:r>
              <a:rPr lang="en-US" sz="1050" dirty="0">
                <a:solidFill>
                  <a:schemeClr val="tx1">
                    <a:lumMod val="75000"/>
                    <a:lumOff val="25000"/>
                  </a:schemeClr>
                </a:solidFill>
                <a:latin typeface="Calibri (Body)"/>
              </a:rPr>
              <a:t>Life time data storage</a:t>
            </a:r>
            <a:endParaRPr lang="en-US" dirty="0"/>
          </a:p>
        </p:txBody>
      </p:sp>
      <p:sp>
        <p:nvSpPr>
          <p:cNvPr id="73" name="Text Placeholder 5"/>
          <p:cNvSpPr txBox="1">
            <a:spLocks/>
          </p:cNvSpPr>
          <p:nvPr/>
        </p:nvSpPr>
        <p:spPr>
          <a:xfrm>
            <a:off x="3986343" y="3851909"/>
            <a:ext cx="1507145" cy="511542"/>
          </a:xfrm>
          <a:prstGeom prst="rect">
            <a:avLst/>
          </a:prstGeom>
        </p:spPr>
        <p:txBody>
          <a:bodyPr vert="horz" lIns="91440" tIns="45720" rIns="91440" bIns="45720" rtlCol="0" anchor="b">
            <a:normAutofit/>
          </a:bodyPr>
          <a:lstStyle>
            <a:lvl1pPr marL="0" indent="0" algn="l"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1pPr>
            <a:lvl2pPr marL="457200" indent="0" algn="l" defTabSz="914400" rtl="0" eaLnBrk="1" latinLnBrk="0" hangingPunct="1">
              <a:spcBef>
                <a:spcPct val="20000"/>
              </a:spcBef>
              <a:buFont typeface="Arial" pitchFamily="34" charset="0"/>
              <a:buNone/>
              <a:defRPr sz="1800" kern="1200">
                <a:solidFill>
                  <a:schemeClr val="tx1">
                    <a:tint val="75000"/>
                  </a:schemeClr>
                </a:solidFill>
                <a:latin typeface="+mn-lt"/>
                <a:ea typeface="+mn-ea"/>
                <a:cs typeface="+mn-cs"/>
              </a:defRPr>
            </a:lvl2pPr>
            <a:lvl3pPr marL="914400" indent="0" algn="l" defTabSz="914400" rtl="0" eaLnBrk="1" latinLnBrk="0" hangingPunct="1">
              <a:spcBef>
                <a:spcPct val="20000"/>
              </a:spcBef>
              <a:buFont typeface="Arial" pitchFamily="34" charset="0"/>
              <a:buNone/>
              <a:defRPr sz="1600" kern="1200">
                <a:solidFill>
                  <a:schemeClr val="tx1">
                    <a:tint val="75000"/>
                  </a:schemeClr>
                </a:solidFill>
                <a:latin typeface="+mn-lt"/>
                <a:ea typeface="+mn-ea"/>
                <a:cs typeface="+mn-cs"/>
              </a:defRPr>
            </a:lvl3pPr>
            <a:lvl4pPr marL="1371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4pPr>
            <a:lvl5pPr marL="18288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5pPr>
            <a:lvl6pPr marL="22860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9pPr>
          </a:lstStyle>
          <a:p>
            <a:pPr marL="127000" lvl="0">
              <a:buSzPts val="1600"/>
            </a:pPr>
            <a:r>
              <a:rPr lang="en-US" sz="1050" dirty="0" smtClean="0">
                <a:solidFill>
                  <a:schemeClr val="tx1">
                    <a:lumMod val="75000"/>
                    <a:lumOff val="25000"/>
                  </a:schemeClr>
                </a:solidFill>
                <a:latin typeface="Calibri (Body)"/>
                <a:cs typeface="Times New Roman"/>
                <a:sym typeface="Times New Roman"/>
              </a:rPr>
              <a:t>Latest Update</a:t>
            </a:r>
            <a:endParaRPr lang="en-US" sz="1050" dirty="0">
              <a:solidFill>
                <a:schemeClr val="tx1">
                  <a:lumMod val="75000"/>
                  <a:lumOff val="25000"/>
                </a:schemeClr>
              </a:solidFill>
              <a:latin typeface="Calibri (Body)"/>
              <a:cs typeface="Times New Roman"/>
              <a:sym typeface="Times New Roman"/>
            </a:endParaRPr>
          </a:p>
        </p:txBody>
      </p:sp>
      <p:pic>
        <p:nvPicPr>
          <p:cNvPr id="74" name="Picture 73"/>
          <p:cNvPicPr>
            <a:picLocks noChangeAspect="1"/>
          </p:cNvPicPr>
          <p:nvPr/>
        </p:nvPicPr>
        <p:blipFill>
          <a:blip r:embed="rId9"/>
          <a:stretch>
            <a:fillRect/>
          </a:stretch>
        </p:blipFill>
        <p:spPr>
          <a:xfrm>
            <a:off x="1524396" y="1381321"/>
            <a:ext cx="1122551" cy="1083240"/>
          </a:xfrm>
          <a:prstGeom prst="rect">
            <a:avLst/>
          </a:prstGeom>
        </p:spPr>
      </p:pic>
      <p:pic>
        <p:nvPicPr>
          <p:cNvPr id="75" name="Picture 4" descr="Download Technology Pattern Png Png Freeuse - Vancouver - Full Size PNG  Image - PNGkit"/>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r="8345" b="13424"/>
          <a:stretch/>
        </p:blipFill>
        <p:spPr bwMode="auto">
          <a:xfrm rot="18431544">
            <a:off x="5901414" y="1057797"/>
            <a:ext cx="4091099" cy="2934017"/>
          </a:xfrm>
          <a:prstGeom prst="rect">
            <a:avLst/>
          </a:prstGeom>
          <a:noFill/>
          <a:effectLst>
            <a:outerShdw blurRad="152400" dist="317500" dir="5400000" sx="90000" sy="-19000" rotWithShape="0">
              <a:prstClr val="black">
                <a:alpha val="15000"/>
              </a:prstClr>
            </a:outerShdw>
          </a:effectLst>
          <a:extLst>
            <a:ext uri="{909E8E84-426E-40DD-AFC4-6F175D3DCCD1}">
              <a14:hiddenFill xmlns:a14="http://schemas.microsoft.com/office/drawing/2010/main">
                <a:solidFill>
                  <a:srgbClr val="FFFFFF"/>
                </a:solidFill>
              </a14:hiddenFill>
            </a:ext>
          </a:extLst>
        </p:spPr>
      </p:pic>
      <p:pic>
        <p:nvPicPr>
          <p:cNvPr id="28" name="Picture 6" descr="BIN CONFERENCE 2022 | Leaders Take Action | Atlanta, GA Oct 14-16th"/>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32864" y="1523555"/>
            <a:ext cx="1502459" cy="231175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0" y="-1"/>
            <a:ext cx="9144000" cy="5131847"/>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 Diagonal Corner Rectangle 13"/>
          <p:cNvSpPr/>
          <p:nvPr/>
        </p:nvSpPr>
        <p:spPr>
          <a:xfrm>
            <a:off x="1447800" y="4838700"/>
            <a:ext cx="7239000" cy="304800"/>
          </a:xfrm>
          <a:prstGeom prst="round2DiagRect">
            <a:avLst/>
          </a:prstGeom>
          <a:solidFill>
            <a:srgbClr val="0112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Pentagon 29"/>
          <p:cNvSpPr/>
          <p:nvPr/>
        </p:nvSpPr>
        <p:spPr>
          <a:xfrm rot="5400000">
            <a:off x="-1743075" y="2047875"/>
            <a:ext cx="4705350" cy="609600"/>
          </a:xfrm>
          <a:prstGeom prst="homePlate">
            <a:avLst/>
          </a:prstGeom>
          <a:solidFill>
            <a:schemeClr val="accent1">
              <a:lumMod val="50000"/>
            </a:schemeClr>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Pentagon 31"/>
          <p:cNvSpPr/>
          <p:nvPr/>
        </p:nvSpPr>
        <p:spPr>
          <a:xfrm rot="16200000">
            <a:off x="152400" y="3943350"/>
            <a:ext cx="914400" cy="609600"/>
          </a:xfrm>
          <a:prstGeom prst="homePlat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a:off x="457200" y="1657350"/>
            <a:ext cx="304800" cy="1524000"/>
          </a:xfrm>
          <a:prstGeom prst="rect">
            <a:avLst/>
          </a:prstGeom>
          <a:solidFill>
            <a:schemeClr val="bg1"/>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C:\Users\User\Downloads\BUBT-Logo.png"/>
          <p:cNvPicPr>
            <a:picLocks noChangeAspect="1" noChangeArrowheads="1"/>
          </p:cNvPicPr>
          <p:nvPr/>
        </p:nvPicPr>
        <p:blipFill>
          <a:blip r:embed="rId2" cstate="print"/>
          <a:srcRect/>
          <a:stretch>
            <a:fillRect/>
          </a:stretch>
        </p:blipFill>
        <p:spPr bwMode="auto">
          <a:xfrm>
            <a:off x="210037" y="2114550"/>
            <a:ext cx="780563" cy="904875"/>
          </a:xfrm>
          <a:prstGeom prst="rect">
            <a:avLst/>
          </a:prstGeom>
          <a:noFill/>
        </p:spPr>
      </p:pic>
      <p:sp>
        <p:nvSpPr>
          <p:cNvPr id="35" name="Pentagon 34"/>
          <p:cNvSpPr/>
          <p:nvPr/>
        </p:nvSpPr>
        <p:spPr>
          <a:xfrm rot="5400000">
            <a:off x="-447675" y="752475"/>
            <a:ext cx="2114550" cy="609600"/>
          </a:xfrm>
          <a:prstGeom prst="homePlate">
            <a:avLst/>
          </a:prstGeom>
          <a:solidFill>
            <a:schemeClr val="accent1">
              <a:lumMod val="50000"/>
            </a:schemeClr>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228600" y="4095750"/>
            <a:ext cx="762000" cy="457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Pentagon 36"/>
          <p:cNvSpPr/>
          <p:nvPr/>
        </p:nvSpPr>
        <p:spPr>
          <a:xfrm rot="16200000">
            <a:off x="304800" y="3028950"/>
            <a:ext cx="609600" cy="609600"/>
          </a:xfrm>
          <a:prstGeom prst="homePlate">
            <a:avLst/>
          </a:prstGeom>
          <a:solidFill>
            <a:schemeClr val="accent1">
              <a:lumMod val="50000"/>
            </a:schemeClr>
          </a:solidFill>
          <a:ln>
            <a:noFill/>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Date Placeholder 3">
            <a:extLst>
              <a:ext uri="{FF2B5EF4-FFF2-40B4-BE49-F238E27FC236}">
                <a16:creationId xmlns="" xmlns:a16="http://schemas.microsoft.com/office/drawing/2014/main" id="{9403D50D-D5DF-3443-A645-637C39F114B9}"/>
              </a:ext>
            </a:extLst>
          </p:cNvPr>
          <p:cNvSpPr>
            <a:spLocks noGrp="1"/>
          </p:cNvSpPr>
          <p:nvPr>
            <p:ph type="dt" sz="half" idx="10"/>
          </p:nvPr>
        </p:nvSpPr>
        <p:spPr>
          <a:xfrm>
            <a:off x="1600200" y="4778375"/>
            <a:ext cx="1150825" cy="365125"/>
          </a:xfrm>
        </p:spPr>
        <p:txBody>
          <a:bodyPr/>
          <a:lstStyle/>
          <a:p>
            <a:fld id="{CC5F270C-DA80-A343-9453-E4F1A07BB2F3}" type="datetime1">
              <a:rPr lang="en-US" smtClean="0"/>
              <a:pPr/>
              <a:t>3/8/2023</a:t>
            </a:fld>
            <a:endParaRPr lang="en-US" dirty="0"/>
          </a:p>
        </p:txBody>
      </p:sp>
      <p:sp>
        <p:nvSpPr>
          <p:cNvPr id="39" name="Slide Number Placeholder 4">
            <a:extLst>
              <a:ext uri="{FF2B5EF4-FFF2-40B4-BE49-F238E27FC236}">
                <a16:creationId xmlns="" xmlns:a16="http://schemas.microsoft.com/office/drawing/2014/main" id="{C1E4DC73-369A-094D-9996-46AF0C13E1B2}"/>
              </a:ext>
            </a:extLst>
          </p:cNvPr>
          <p:cNvSpPr>
            <a:spLocks noGrp="1"/>
          </p:cNvSpPr>
          <p:nvPr>
            <p:ph type="sldNum" sz="quarter" idx="12"/>
          </p:nvPr>
        </p:nvSpPr>
        <p:spPr>
          <a:xfrm>
            <a:off x="7239000" y="4789966"/>
            <a:ext cx="1215899" cy="353534"/>
          </a:xfrm>
        </p:spPr>
        <p:txBody>
          <a:bodyPr/>
          <a:lstStyle/>
          <a:p>
            <a:fld id="{604E6C1B-55F2-408C-B196-170421E1AD21}" type="slidenum">
              <a:rPr lang="en-US" smtClean="0"/>
              <a:pPr/>
              <a:t>4</a:t>
            </a:fld>
            <a:endParaRPr lang="en-US" dirty="0"/>
          </a:p>
        </p:txBody>
      </p:sp>
      <p:sp>
        <p:nvSpPr>
          <p:cNvPr id="42" name="Title 1">
            <a:extLst>
              <a:ext uri="{FF2B5EF4-FFF2-40B4-BE49-F238E27FC236}">
                <a16:creationId xmlns="" xmlns:a16="http://schemas.microsoft.com/office/drawing/2014/main" id="{99870A48-86D5-5141-843B-9C52F48B75D3}"/>
              </a:ext>
            </a:extLst>
          </p:cNvPr>
          <p:cNvSpPr txBox="1">
            <a:spLocks/>
          </p:cNvSpPr>
          <p:nvPr/>
        </p:nvSpPr>
        <p:spPr>
          <a:xfrm>
            <a:off x="1676400" y="438150"/>
            <a:ext cx="6053709" cy="762000"/>
          </a:xfrm>
          <a:prstGeom prst="rect">
            <a:avLst/>
          </a:prstGeom>
        </p:spPr>
        <p:txBody>
          <a:bodyPr vert="horz" lIns="91440" tIns="45720" rIns="91440" bIns="45720" rtlCol="0" anchor="ctr">
            <a:normAutofit/>
          </a:bodyPr>
          <a:lstStyle/>
          <a:p>
            <a:pPr marL="139700" lvl="0">
              <a:buSzPts val="1400"/>
            </a:pPr>
            <a:r>
              <a:rPr lang="en-US" sz="3200" dirty="0">
                <a:solidFill>
                  <a:schemeClr val="tx1">
                    <a:lumMod val="75000"/>
                    <a:lumOff val="25000"/>
                  </a:schemeClr>
                </a:solidFill>
                <a:latin typeface="Calibri (Body)"/>
                <a:cs typeface="Times New Roman"/>
                <a:sym typeface="Times New Roman"/>
              </a:rPr>
              <a:t>Requirement Study</a:t>
            </a:r>
          </a:p>
        </p:txBody>
      </p:sp>
      <p:sp>
        <p:nvSpPr>
          <p:cNvPr id="15" name="Google Shape;114;p14">
            <a:extLst>
              <a:ext uri="{FF2B5EF4-FFF2-40B4-BE49-F238E27FC236}">
                <a16:creationId xmlns="" xmlns:a16="http://schemas.microsoft.com/office/drawing/2014/main" id="{2D6E99FF-57DE-EB4A-AD00-25751269F484}"/>
              </a:ext>
            </a:extLst>
          </p:cNvPr>
          <p:cNvSpPr txBox="1"/>
          <p:nvPr/>
        </p:nvSpPr>
        <p:spPr>
          <a:xfrm>
            <a:off x="1676400" y="1473055"/>
            <a:ext cx="7251137" cy="3139291"/>
          </a:xfrm>
          <a:prstGeom prst="rect">
            <a:avLst/>
          </a:prstGeom>
          <a:noFill/>
          <a:ln>
            <a:noFill/>
          </a:ln>
        </p:spPr>
        <p:txBody>
          <a:bodyPr spcFirstLastPara="1" wrap="square" lIns="91425" tIns="91425" rIns="91425" bIns="91425" anchor="t" anchorCtr="0">
            <a:spAutoFit/>
          </a:bodyPr>
          <a:lstStyle/>
          <a:p>
            <a:pPr marL="412750" indent="-285750">
              <a:buSzPts val="1600"/>
              <a:buFont typeface="Arial" panose="020B0604020202020204" pitchFamily="34" charset="0"/>
              <a:buChar char="•"/>
            </a:pPr>
            <a:r>
              <a:rPr lang="en-US" sz="1600" dirty="0">
                <a:solidFill>
                  <a:schemeClr val="tx1">
                    <a:lumMod val="75000"/>
                    <a:lumOff val="25000"/>
                  </a:schemeClr>
                </a:solidFill>
                <a:latin typeface="Calibri (Body)"/>
              </a:rPr>
              <a:t>Data Archive</a:t>
            </a:r>
            <a:r>
              <a:rPr lang="en" sz="1600" dirty="0">
                <a:solidFill>
                  <a:schemeClr val="tx1">
                    <a:lumMod val="75000"/>
                    <a:lumOff val="25000"/>
                  </a:schemeClr>
                </a:solidFill>
                <a:latin typeface="Calibri (Body)"/>
                <a:cs typeface="Times New Roman"/>
                <a:sym typeface="Lato"/>
              </a:rPr>
              <a:t/>
            </a:r>
            <a:br>
              <a:rPr lang="en" sz="1600" dirty="0">
                <a:solidFill>
                  <a:schemeClr val="tx1">
                    <a:lumMod val="75000"/>
                    <a:lumOff val="25000"/>
                  </a:schemeClr>
                </a:solidFill>
                <a:latin typeface="Calibri (Body)"/>
                <a:cs typeface="Times New Roman"/>
                <a:sym typeface="Lato"/>
              </a:rPr>
            </a:br>
            <a:endParaRPr lang="en-US" sz="1600" dirty="0">
              <a:solidFill>
                <a:schemeClr val="tx1">
                  <a:lumMod val="75000"/>
                  <a:lumOff val="25000"/>
                </a:schemeClr>
              </a:solidFill>
              <a:latin typeface="Calibri (Body)"/>
              <a:cs typeface="Times New Roman"/>
              <a:sym typeface="Lato"/>
            </a:endParaRPr>
          </a:p>
          <a:p>
            <a:pPr marL="425450" lvl="0" indent="-285750">
              <a:buSzPts val="1400"/>
              <a:buFont typeface="Arial" panose="020B0604020202020204" pitchFamily="34" charset="0"/>
              <a:buChar char="•"/>
            </a:pPr>
            <a:r>
              <a:rPr lang="en-US" sz="1600" dirty="0">
                <a:solidFill>
                  <a:schemeClr val="tx1">
                    <a:lumMod val="75000"/>
                    <a:lumOff val="25000"/>
                  </a:schemeClr>
                </a:solidFill>
                <a:latin typeface="Calibri (Body)"/>
                <a:cs typeface="Times New Roman"/>
                <a:sym typeface="Times New Roman"/>
              </a:rPr>
              <a:t>Different User’s Profile</a:t>
            </a:r>
          </a:p>
          <a:p>
            <a:pPr marL="425450" lvl="0" indent="-285750">
              <a:buSzPts val="1400"/>
              <a:buFont typeface="Arial" panose="020B0604020202020204" pitchFamily="34" charset="0"/>
              <a:buChar char="•"/>
            </a:pPr>
            <a:endParaRPr lang="en-US" sz="1600" dirty="0">
              <a:solidFill>
                <a:schemeClr val="tx1">
                  <a:lumMod val="75000"/>
                  <a:lumOff val="25000"/>
                </a:schemeClr>
              </a:solidFill>
              <a:latin typeface="Calibri (Body)"/>
              <a:cs typeface="Times New Roman"/>
              <a:sym typeface="Times New Roman"/>
            </a:endParaRPr>
          </a:p>
          <a:p>
            <a:pPr marL="425450" lvl="0" indent="-285750">
              <a:buSzPts val="1400"/>
              <a:buFont typeface="Arial" panose="020B0604020202020204" pitchFamily="34" charset="0"/>
              <a:buChar char="•"/>
            </a:pPr>
            <a:r>
              <a:rPr lang="en-US" sz="1600" dirty="0">
                <a:solidFill>
                  <a:schemeClr val="tx1">
                    <a:lumMod val="75000"/>
                    <a:lumOff val="25000"/>
                  </a:schemeClr>
                </a:solidFill>
                <a:latin typeface="Calibri (Body)"/>
                <a:cs typeface="Times New Roman"/>
                <a:sym typeface="Times New Roman"/>
              </a:rPr>
              <a:t>Products Categories</a:t>
            </a:r>
          </a:p>
          <a:p>
            <a:pPr marL="425450" lvl="0" indent="-285750">
              <a:buSzPts val="1400"/>
              <a:buFont typeface="Arial" panose="020B0604020202020204" pitchFamily="34" charset="0"/>
              <a:buChar char="•"/>
            </a:pPr>
            <a:endParaRPr sz="1600" dirty="0">
              <a:solidFill>
                <a:schemeClr val="tx1">
                  <a:lumMod val="75000"/>
                  <a:lumOff val="25000"/>
                </a:schemeClr>
              </a:solidFill>
              <a:latin typeface="Calibri (Body)"/>
              <a:cs typeface="Times New Roman"/>
              <a:sym typeface="Lato"/>
            </a:endParaRPr>
          </a:p>
          <a:p>
            <a:pPr marL="425450" lvl="0" indent="-285750">
              <a:buSzPts val="1400"/>
              <a:buFont typeface="Arial" panose="020B0604020202020204" pitchFamily="34" charset="0"/>
              <a:buChar char="•"/>
            </a:pPr>
            <a:r>
              <a:rPr lang="en-US" sz="1600" dirty="0">
                <a:solidFill>
                  <a:schemeClr val="tx1">
                    <a:lumMod val="75000"/>
                    <a:lumOff val="25000"/>
                  </a:schemeClr>
                </a:solidFill>
                <a:latin typeface="Calibri (Body)"/>
                <a:cs typeface="Times New Roman"/>
                <a:sym typeface="Times New Roman"/>
              </a:rPr>
              <a:t>Analytical Chart</a:t>
            </a:r>
          </a:p>
          <a:p>
            <a:pPr marL="457200" lvl="0" indent="0" algn="l" rtl="0">
              <a:spcBef>
                <a:spcPts val="0"/>
              </a:spcBef>
              <a:spcAft>
                <a:spcPts val="0"/>
              </a:spcAft>
              <a:buNone/>
            </a:pPr>
            <a:endParaRPr sz="1600" dirty="0">
              <a:solidFill>
                <a:schemeClr val="tx1">
                  <a:lumMod val="75000"/>
                  <a:lumOff val="25000"/>
                </a:schemeClr>
              </a:solidFill>
              <a:latin typeface="Calibri (Body)"/>
              <a:cs typeface="Times New Roman"/>
              <a:sym typeface="Times New Roman"/>
            </a:endParaRPr>
          </a:p>
          <a:p>
            <a:pPr marL="412750" lvl="0" indent="-285750">
              <a:buSzPts val="1600"/>
              <a:buFont typeface="Arial" panose="020B0604020202020204" pitchFamily="34" charset="0"/>
              <a:buChar char="•"/>
            </a:pPr>
            <a:r>
              <a:rPr lang="en-US" sz="1600" dirty="0">
                <a:solidFill>
                  <a:schemeClr val="tx1">
                    <a:lumMod val="75000"/>
                    <a:lumOff val="25000"/>
                  </a:schemeClr>
                </a:solidFill>
                <a:latin typeface="Calibri (Body)"/>
                <a:cs typeface="Times New Roman"/>
                <a:sym typeface="Times New Roman"/>
              </a:rPr>
              <a:t>Set Reminder</a:t>
            </a:r>
          </a:p>
          <a:p>
            <a:pPr marL="412750" lvl="0" indent="-285750">
              <a:buSzPts val="1600"/>
              <a:buFont typeface="Arial" panose="020B0604020202020204" pitchFamily="34" charset="0"/>
              <a:buChar char="•"/>
            </a:pPr>
            <a:endParaRPr lang="en-US" sz="1600" dirty="0">
              <a:solidFill>
                <a:schemeClr val="tx1">
                  <a:lumMod val="75000"/>
                  <a:lumOff val="25000"/>
                </a:schemeClr>
              </a:solidFill>
              <a:latin typeface="Calibri (Body)"/>
              <a:cs typeface="Times New Roman"/>
              <a:sym typeface="Times New Roman"/>
            </a:endParaRPr>
          </a:p>
          <a:p>
            <a:pPr marL="412750" lvl="0" indent="-285750">
              <a:buSzPts val="1600"/>
              <a:buFont typeface="Arial" panose="020B0604020202020204" pitchFamily="34" charset="0"/>
              <a:buChar char="•"/>
            </a:pPr>
            <a:r>
              <a:rPr lang="en-US" sz="1600" dirty="0">
                <a:solidFill>
                  <a:schemeClr val="tx1">
                    <a:lumMod val="75000"/>
                    <a:lumOff val="25000"/>
                  </a:schemeClr>
                </a:solidFill>
                <a:latin typeface="Calibri (Body)"/>
                <a:cs typeface="Times New Roman"/>
                <a:sym typeface="Times New Roman"/>
              </a:rPr>
              <a:t>Offline and Online Payment</a:t>
            </a:r>
            <a:r>
              <a:rPr lang="en-US" sz="1600" b="1" dirty="0">
                <a:solidFill>
                  <a:schemeClr val="tx1">
                    <a:lumMod val="75000"/>
                    <a:lumOff val="25000"/>
                  </a:schemeClr>
                </a:solidFill>
                <a:latin typeface="Calibri (Body)"/>
                <a:cs typeface="Times New Roman"/>
                <a:sym typeface="Times New Roman"/>
              </a:rPr>
              <a:t> </a:t>
            </a:r>
            <a:r>
              <a:rPr lang="en-US" sz="1600" dirty="0" err="1">
                <a:solidFill>
                  <a:schemeClr val="tx1">
                    <a:lumMod val="75000"/>
                    <a:lumOff val="25000"/>
                  </a:schemeClr>
                </a:solidFill>
                <a:latin typeface="Calibri (Body)"/>
                <a:cs typeface="Times New Roman"/>
                <a:sym typeface="Times New Roman"/>
              </a:rPr>
              <a:t>Getway</a:t>
            </a:r>
            <a:r>
              <a:rPr lang="en-US" sz="1600" dirty="0">
                <a:solidFill>
                  <a:schemeClr val="tx1">
                    <a:lumMod val="75000"/>
                    <a:lumOff val="25000"/>
                  </a:schemeClr>
                </a:solidFill>
                <a:latin typeface="Calibri (Body)"/>
                <a:cs typeface="Times New Roman"/>
                <a:sym typeface="Times New Roman"/>
              </a:rPr>
              <a:t> </a:t>
            </a:r>
          </a:p>
          <a:p>
            <a:pPr marL="412750" lvl="0" indent="-285750">
              <a:buSzPts val="1600"/>
            </a:pPr>
            <a:endParaRPr sz="1600" dirty="0">
              <a:solidFill>
                <a:schemeClr val="tx1">
                  <a:lumMod val="75000"/>
                  <a:lumOff val="25000"/>
                </a:schemeClr>
              </a:solidFill>
              <a:latin typeface="Calibri (Body)"/>
              <a:cs typeface="Times New Roman"/>
              <a:sym typeface="Times New Roman"/>
            </a:endParaRPr>
          </a:p>
        </p:txBody>
      </p:sp>
      <p:sp>
        <p:nvSpPr>
          <p:cNvPr id="17" name="Rectangle 16"/>
          <p:cNvSpPr/>
          <p:nvPr/>
        </p:nvSpPr>
        <p:spPr>
          <a:xfrm>
            <a:off x="0" y="-1"/>
            <a:ext cx="9144000" cy="5131847"/>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6" descr="BIN CONFERENCE 2022 | Leaders Take Action | Atlanta, GA Oct 14-16th"/>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2864" y="1523555"/>
            <a:ext cx="1502459" cy="23117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96709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2" descr="Video transcoding platform illustration | Isometric design, Illustration  isometric, Illustration"/>
          <p:cNvPicPr>
            <a:picLocks noChangeAspect="1" noChangeArrowheads="1"/>
          </p:cNvPicPr>
          <p:nvPr/>
        </p:nvPicPr>
        <p:blipFill>
          <a:blip r:embed="rId2">
            <a:lum bright="20000"/>
          </a:blip>
          <a:srcRect/>
          <a:stretch>
            <a:fillRect/>
          </a:stretch>
        </p:blipFill>
        <p:spPr bwMode="auto">
          <a:xfrm>
            <a:off x="2743200" y="285750"/>
            <a:ext cx="6096000" cy="4572000"/>
          </a:xfrm>
          <a:prstGeom prst="rect">
            <a:avLst/>
          </a:prstGeom>
          <a:noFill/>
        </p:spPr>
      </p:pic>
      <p:sp>
        <p:nvSpPr>
          <p:cNvPr id="14" name="Round Diagonal Corner Rectangle 13"/>
          <p:cNvSpPr/>
          <p:nvPr/>
        </p:nvSpPr>
        <p:spPr>
          <a:xfrm>
            <a:off x="1447800" y="4838700"/>
            <a:ext cx="7239000" cy="304800"/>
          </a:xfrm>
          <a:prstGeom prst="round2DiagRect">
            <a:avLst/>
          </a:prstGeom>
          <a:solidFill>
            <a:srgbClr val="0112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Pentagon 29"/>
          <p:cNvSpPr/>
          <p:nvPr/>
        </p:nvSpPr>
        <p:spPr>
          <a:xfrm rot="5400000">
            <a:off x="-1743075" y="2047875"/>
            <a:ext cx="4705350" cy="609600"/>
          </a:xfrm>
          <a:prstGeom prst="homePlate">
            <a:avLst/>
          </a:prstGeom>
          <a:solidFill>
            <a:schemeClr val="accent1">
              <a:lumMod val="50000"/>
            </a:schemeClr>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Pentagon 31"/>
          <p:cNvSpPr/>
          <p:nvPr/>
        </p:nvSpPr>
        <p:spPr>
          <a:xfrm rot="16200000">
            <a:off x="152400" y="3943350"/>
            <a:ext cx="914400" cy="609600"/>
          </a:xfrm>
          <a:prstGeom prst="homePlat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a:off x="457200" y="1657350"/>
            <a:ext cx="304800" cy="1524000"/>
          </a:xfrm>
          <a:prstGeom prst="rect">
            <a:avLst/>
          </a:prstGeom>
          <a:solidFill>
            <a:schemeClr val="bg1"/>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C:\Users\User\Downloads\BUBT-Logo.png"/>
          <p:cNvPicPr>
            <a:picLocks noChangeAspect="1" noChangeArrowheads="1"/>
          </p:cNvPicPr>
          <p:nvPr/>
        </p:nvPicPr>
        <p:blipFill>
          <a:blip r:embed="rId3" cstate="print"/>
          <a:srcRect/>
          <a:stretch>
            <a:fillRect/>
          </a:stretch>
        </p:blipFill>
        <p:spPr bwMode="auto">
          <a:xfrm>
            <a:off x="210037" y="2114550"/>
            <a:ext cx="780563" cy="904875"/>
          </a:xfrm>
          <a:prstGeom prst="rect">
            <a:avLst/>
          </a:prstGeom>
          <a:noFill/>
        </p:spPr>
      </p:pic>
      <p:sp>
        <p:nvSpPr>
          <p:cNvPr id="35" name="Pentagon 34"/>
          <p:cNvSpPr/>
          <p:nvPr/>
        </p:nvSpPr>
        <p:spPr>
          <a:xfrm rot="5400000">
            <a:off x="-447675" y="752475"/>
            <a:ext cx="2114550" cy="609600"/>
          </a:xfrm>
          <a:prstGeom prst="homePlate">
            <a:avLst/>
          </a:prstGeom>
          <a:solidFill>
            <a:schemeClr val="accent1">
              <a:lumMod val="50000"/>
            </a:schemeClr>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228600" y="4095750"/>
            <a:ext cx="762000" cy="457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Pentagon 36"/>
          <p:cNvSpPr/>
          <p:nvPr/>
        </p:nvSpPr>
        <p:spPr>
          <a:xfrm rot="16200000">
            <a:off x="304800" y="3028950"/>
            <a:ext cx="609600" cy="609600"/>
          </a:xfrm>
          <a:prstGeom prst="homePlate">
            <a:avLst/>
          </a:prstGeom>
          <a:solidFill>
            <a:schemeClr val="accent1">
              <a:lumMod val="50000"/>
            </a:schemeClr>
          </a:solidFill>
          <a:ln>
            <a:noFill/>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Date Placeholder 3">
            <a:extLst>
              <a:ext uri="{FF2B5EF4-FFF2-40B4-BE49-F238E27FC236}">
                <a16:creationId xmlns="" xmlns:a16="http://schemas.microsoft.com/office/drawing/2014/main" id="{9403D50D-D5DF-3443-A645-637C39F114B9}"/>
              </a:ext>
            </a:extLst>
          </p:cNvPr>
          <p:cNvSpPr>
            <a:spLocks noGrp="1"/>
          </p:cNvSpPr>
          <p:nvPr>
            <p:ph type="dt" sz="half" idx="10"/>
          </p:nvPr>
        </p:nvSpPr>
        <p:spPr>
          <a:xfrm>
            <a:off x="1600200" y="4778375"/>
            <a:ext cx="1150825" cy="365125"/>
          </a:xfrm>
        </p:spPr>
        <p:txBody>
          <a:bodyPr/>
          <a:lstStyle/>
          <a:p>
            <a:fld id="{CC5F270C-DA80-A343-9453-E4F1A07BB2F3}" type="datetime1">
              <a:rPr lang="en-US" smtClean="0"/>
              <a:pPr/>
              <a:t>3/8/2023</a:t>
            </a:fld>
            <a:endParaRPr lang="en-US" dirty="0"/>
          </a:p>
        </p:txBody>
      </p:sp>
      <p:sp>
        <p:nvSpPr>
          <p:cNvPr id="39" name="Slide Number Placeholder 4">
            <a:extLst>
              <a:ext uri="{FF2B5EF4-FFF2-40B4-BE49-F238E27FC236}">
                <a16:creationId xmlns="" xmlns:a16="http://schemas.microsoft.com/office/drawing/2014/main" id="{C1E4DC73-369A-094D-9996-46AF0C13E1B2}"/>
              </a:ext>
            </a:extLst>
          </p:cNvPr>
          <p:cNvSpPr>
            <a:spLocks noGrp="1"/>
          </p:cNvSpPr>
          <p:nvPr>
            <p:ph type="sldNum" sz="quarter" idx="12"/>
          </p:nvPr>
        </p:nvSpPr>
        <p:spPr>
          <a:xfrm>
            <a:off x="7239000" y="4789966"/>
            <a:ext cx="1215899" cy="353534"/>
          </a:xfrm>
        </p:spPr>
        <p:txBody>
          <a:bodyPr/>
          <a:lstStyle/>
          <a:p>
            <a:fld id="{604E6C1B-55F2-408C-B196-170421E1AD21}" type="slidenum">
              <a:rPr lang="en-US" smtClean="0"/>
              <a:pPr/>
              <a:t>5</a:t>
            </a:fld>
            <a:endParaRPr lang="en-US" dirty="0"/>
          </a:p>
        </p:txBody>
      </p:sp>
      <p:sp>
        <p:nvSpPr>
          <p:cNvPr id="41" name="Google Shape;114;p14">
            <a:extLst>
              <a:ext uri="{FF2B5EF4-FFF2-40B4-BE49-F238E27FC236}">
                <a16:creationId xmlns="" xmlns:a16="http://schemas.microsoft.com/office/drawing/2014/main" id="{2D6E99FF-57DE-EB4A-AD00-25751269F484}"/>
              </a:ext>
            </a:extLst>
          </p:cNvPr>
          <p:cNvSpPr txBox="1"/>
          <p:nvPr/>
        </p:nvSpPr>
        <p:spPr>
          <a:xfrm>
            <a:off x="1655929" y="1200150"/>
            <a:ext cx="6878472" cy="2646848"/>
          </a:xfrm>
          <a:prstGeom prst="rect">
            <a:avLst/>
          </a:prstGeom>
          <a:noFill/>
          <a:ln>
            <a:noFill/>
          </a:ln>
        </p:spPr>
        <p:txBody>
          <a:bodyPr spcFirstLastPara="1" wrap="square" lIns="91425" tIns="91425" rIns="91425" bIns="91425" anchor="t" anchorCtr="0">
            <a:spAutoFit/>
          </a:bodyPr>
          <a:lstStyle/>
          <a:p>
            <a:pPr marL="425450" lvl="0" indent="-285750">
              <a:buSzPts val="1400"/>
              <a:buFont typeface="Arial" panose="020B0604020202020204" pitchFamily="34" charset="0"/>
              <a:buChar char="•"/>
            </a:pPr>
            <a:r>
              <a:rPr lang="en-US" sz="1600" dirty="0">
                <a:solidFill>
                  <a:schemeClr val="tx1">
                    <a:lumMod val="75000"/>
                    <a:lumOff val="25000"/>
                  </a:schemeClr>
                </a:solidFill>
                <a:latin typeface="Calibri (Body)"/>
                <a:cs typeface="Times New Roman"/>
                <a:sym typeface="Times New Roman"/>
              </a:rPr>
              <a:t>Farmer’s Data Storage</a:t>
            </a:r>
          </a:p>
          <a:p>
            <a:pPr marL="425450" lvl="0" indent="-285750">
              <a:buSzPts val="1400"/>
              <a:buFont typeface="Arial" panose="020B0604020202020204" pitchFamily="34" charset="0"/>
              <a:buChar char="•"/>
            </a:pPr>
            <a:endParaRPr lang="en-US" sz="1600" dirty="0">
              <a:solidFill>
                <a:schemeClr val="tx1">
                  <a:lumMod val="75000"/>
                  <a:lumOff val="25000"/>
                </a:schemeClr>
              </a:solidFill>
              <a:latin typeface="Calibri (Body)"/>
              <a:cs typeface="Times New Roman"/>
              <a:sym typeface="Times New Roman"/>
            </a:endParaRPr>
          </a:p>
          <a:p>
            <a:pPr marL="425450" lvl="0" indent="-285750">
              <a:buSzPts val="1400"/>
              <a:buFont typeface="Arial" panose="020B0604020202020204" pitchFamily="34" charset="0"/>
              <a:buChar char="•"/>
            </a:pPr>
            <a:r>
              <a:rPr lang="en-US" sz="1600" dirty="0">
                <a:solidFill>
                  <a:schemeClr val="tx1">
                    <a:lumMod val="75000"/>
                    <a:lumOff val="25000"/>
                  </a:schemeClr>
                </a:solidFill>
                <a:latin typeface="Calibri (Body)"/>
                <a:cs typeface="Times New Roman"/>
                <a:sym typeface="Times New Roman"/>
              </a:rPr>
              <a:t>Seller-Mediator’s Data Storage</a:t>
            </a:r>
          </a:p>
          <a:p>
            <a:pPr marL="425450" lvl="0" indent="-285750">
              <a:buSzPts val="1400"/>
              <a:buFont typeface="Arial" panose="020B0604020202020204" pitchFamily="34" charset="0"/>
              <a:buChar char="•"/>
            </a:pPr>
            <a:endParaRPr lang="en-US" sz="1600" dirty="0">
              <a:solidFill>
                <a:schemeClr val="tx1">
                  <a:lumMod val="75000"/>
                  <a:lumOff val="25000"/>
                </a:schemeClr>
              </a:solidFill>
              <a:latin typeface="Calibri (Body)"/>
              <a:cs typeface="Times New Roman"/>
              <a:sym typeface="Times New Roman"/>
            </a:endParaRPr>
          </a:p>
          <a:p>
            <a:pPr marL="425450" lvl="0" indent="-285750">
              <a:buSzPts val="1400"/>
              <a:buFont typeface="Arial" panose="020B0604020202020204" pitchFamily="34" charset="0"/>
              <a:buChar char="•"/>
            </a:pPr>
            <a:r>
              <a:rPr lang="en-US" sz="1600" dirty="0">
                <a:solidFill>
                  <a:schemeClr val="tx1">
                    <a:lumMod val="75000"/>
                    <a:lumOff val="25000"/>
                  </a:schemeClr>
                </a:solidFill>
                <a:latin typeface="Calibri (Body)"/>
                <a:cs typeface="Times New Roman"/>
                <a:sym typeface="Lato"/>
              </a:rPr>
              <a:t>Buyer's Data Storage</a:t>
            </a:r>
            <a:endParaRPr lang="en-US" sz="1600" dirty="0">
              <a:solidFill>
                <a:schemeClr val="tx1">
                  <a:lumMod val="75000"/>
                  <a:lumOff val="25000"/>
                </a:schemeClr>
              </a:solidFill>
              <a:latin typeface="Calibri (Body)"/>
              <a:cs typeface="Times New Roman"/>
              <a:sym typeface="Times New Roman"/>
            </a:endParaRPr>
          </a:p>
          <a:p>
            <a:pPr marL="425450" lvl="0" indent="-285750">
              <a:buSzPts val="1400"/>
              <a:buFont typeface="Arial" panose="020B0604020202020204" pitchFamily="34" charset="0"/>
              <a:buChar char="•"/>
            </a:pPr>
            <a:endParaRPr sz="1600" dirty="0">
              <a:solidFill>
                <a:schemeClr val="tx1">
                  <a:lumMod val="75000"/>
                  <a:lumOff val="25000"/>
                </a:schemeClr>
              </a:solidFill>
              <a:latin typeface="Calibri (Body)"/>
              <a:cs typeface="Times New Roman"/>
              <a:sym typeface="Lato"/>
            </a:endParaRPr>
          </a:p>
          <a:p>
            <a:pPr marL="425450" lvl="0" indent="-285750">
              <a:buSzPts val="1400"/>
              <a:buFont typeface="Arial" panose="020B0604020202020204" pitchFamily="34" charset="0"/>
              <a:buChar char="•"/>
            </a:pPr>
            <a:r>
              <a:rPr lang="en-US" sz="1600" dirty="0">
                <a:solidFill>
                  <a:schemeClr val="tx1">
                    <a:lumMod val="75000"/>
                    <a:lumOff val="25000"/>
                  </a:schemeClr>
                </a:solidFill>
                <a:latin typeface="Calibri (Body)"/>
                <a:cs typeface="Times New Roman"/>
                <a:sym typeface="Times New Roman"/>
              </a:rPr>
              <a:t>Individual product Details</a:t>
            </a:r>
          </a:p>
          <a:p>
            <a:pPr marL="425450" lvl="0" indent="-285750">
              <a:buSzPts val="1400"/>
              <a:buFont typeface="Arial" panose="020B0604020202020204" pitchFamily="34" charset="0"/>
              <a:buChar char="•"/>
            </a:pPr>
            <a:endParaRPr lang="en-US" sz="1600" dirty="0">
              <a:solidFill>
                <a:schemeClr val="tx1">
                  <a:lumMod val="75000"/>
                  <a:lumOff val="25000"/>
                </a:schemeClr>
              </a:solidFill>
              <a:latin typeface="Calibri (Body)"/>
              <a:cs typeface="Times New Roman"/>
              <a:sym typeface="Times New Roman"/>
            </a:endParaRPr>
          </a:p>
          <a:p>
            <a:pPr marL="425450" lvl="0" indent="-285750">
              <a:buSzPts val="1400"/>
              <a:buFont typeface="Arial" panose="020B0604020202020204" pitchFamily="34" charset="0"/>
              <a:buChar char="•"/>
            </a:pPr>
            <a:r>
              <a:rPr lang="en-US" sz="1600" dirty="0">
                <a:solidFill>
                  <a:schemeClr val="tx1">
                    <a:lumMod val="75000"/>
                    <a:lumOff val="25000"/>
                  </a:schemeClr>
                </a:solidFill>
                <a:latin typeface="Calibri (Body)"/>
                <a:cs typeface="Times New Roman"/>
                <a:sym typeface="Times New Roman"/>
              </a:rPr>
              <a:t>Make reminder</a:t>
            </a:r>
          </a:p>
          <a:p>
            <a:pPr marL="127000" lvl="0">
              <a:buSzPts val="1600"/>
            </a:pPr>
            <a:endParaRPr lang="en-US" sz="1600" dirty="0">
              <a:solidFill>
                <a:schemeClr val="tx1">
                  <a:lumMod val="75000"/>
                  <a:lumOff val="25000"/>
                </a:schemeClr>
              </a:solidFill>
              <a:latin typeface="Calibri (Body)"/>
              <a:cs typeface="Times New Roman"/>
              <a:sym typeface="Times New Roman"/>
            </a:endParaRPr>
          </a:p>
        </p:txBody>
      </p:sp>
      <p:sp>
        <p:nvSpPr>
          <p:cNvPr id="42" name="Title 1">
            <a:extLst>
              <a:ext uri="{FF2B5EF4-FFF2-40B4-BE49-F238E27FC236}">
                <a16:creationId xmlns="" xmlns:a16="http://schemas.microsoft.com/office/drawing/2014/main" id="{99870A48-86D5-5141-843B-9C52F48B75D3}"/>
              </a:ext>
            </a:extLst>
          </p:cNvPr>
          <p:cNvSpPr txBox="1">
            <a:spLocks/>
          </p:cNvSpPr>
          <p:nvPr/>
        </p:nvSpPr>
        <p:spPr>
          <a:xfrm>
            <a:off x="1676400" y="438150"/>
            <a:ext cx="6053709" cy="762000"/>
          </a:xfrm>
          <a:prstGeom prst="rect">
            <a:avLst/>
          </a:prstGeom>
        </p:spPr>
        <p:txBody>
          <a:bodyPr vert="horz" lIns="91440" tIns="45720" rIns="91440" bIns="45720" rtlCol="0" anchor="ctr">
            <a:normAutofit/>
          </a:bodyPr>
          <a:lstStyle/>
          <a:p>
            <a:pPr marL="0" marR="0" lvl="0" indent="0" defTabSz="914400" rtl="0" eaLnBrk="1" fontAlgn="auto" latinLnBrk="0" hangingPunct="1">
              <a:lnSpc>
                <a:spcPct val="100000"/>
              </a:lnSpc>
              <a:spcBef>
                <a:spcPct val="0"/>
              </a:spcBef>
              <a:spcAft>
                <a:spcPts val="0"/>
              </a:spcAft>
              <a:buClrTx/>
              <a:buSzTx/>
              <a:buFontTx/>
              <a:buNone/>
              <a:tabLst/>
              <a:defRPr/>
            </a:pPr>
            <a:r>
              <a:rPr lang="en" sz="3200" dirty="0">
                <a:solidFill>
                  <a:schemeClr val="tx2">
                    <a:lumMod val="75000"/>
                  </a:schemeClr>
                </a:solidFill>
                <a:latin typeface="Kozuka Gothic Pro H" pitchFamily="34" charset="-128"/>
                <a:ea typeface="Kozuka Gothic Pro H" pitchFamily="34" charset="-128"/>
                <a:cs typeface="Times New Roman"/>
                <a:sym typeface="Times New Roman"/>
              </a:rPr>
              <a:t>Objectives </a:t>
            </a:r>
            <a:endParaRPr kumimoji="0" lang="x-none" sz="3200" u="none" strike="noStrike" kern="1200" cap="none" spc="0" normalizeH="0" baseline="0" noProof="0" dirty="0">
              <a:ln>
                <a:noFill/>
              </a:ln>
              <a:solidFill>
                <a:schemeClr val="tx2">
                  <a:lumMod val="75000"/>
                </a:schemeClr>
              </a:solidFill>
              <a:effectLst/>
              <a:uLnTx/>
              <a:uFillTx/>
              <a:latin typeface="Kozuka Gothic Pro H" pitchFamily="34" charset="-128"/>
              <a:ea typeface="Kozuka Gothic Pro H" pitchFamily="34" charset="-128"/>
              <a:cs typeface="+mj-cs"/>
            </a:endParaRPr>
          </a:p>
        </p:txBody>
      </p:sp>
      <p:pic>
        <p:nvPicPr>
          <p:cNvPr id="16" name="Picture 6" descr="BIN CONFERENCE 2022 | Leaders Take Action | Atlanta, GA Oct 14-16th"/>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2864" y="1523555"/>
            <a:ext cx="1502459" cy="2311759"/>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p:cNvSpPr/>
          <p:nvPr/>
        </p:nvSpPr>
        <p:spPr>
          <a:xfrm>
            <a:off x="0" y="-1"/>
            <a:ext cx="9144000" cy="5131847"/>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2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Pentagon 29"/>
          <p:cNvSpPr/>
          <p:nvPr/>
        </p:nvSpPr>
        <p:spPr>
          <a:xfrm rot="5400000">
            <a:off x="-1743075" y="2047875"/>
            <a:ext cx="4705350" cy="609600"/>
          </a:xfrm>
          <a:prstGeom prst="homePlate">
            <a:avLst/>
          </a:prstGeom>
          <a:solidFill>
            <a:schemeClr val="accent1">
              <a:lumMod val="50000"/>
            </a:schemeClr>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Pentagon 31"/>
          <p:cNvSpPr/>
          <p:nvPr/>
        </p:nvSpPr>
        <p:spPr>
          <a:xfrm rot="16200000">
            <a:off x="152400" y="3943350"/>
            <a:ext cx="914400" cy="609600"/>
          </a:xfrm>
          <a:prstGeom prst="homePlat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a:off x="457200" y="1657350"/>
            <a:ext cx="304800" cy="1524000"/>
          </a:xfrm>
          <a:prstGeom prst="rect">
            <a:avLst/>
          </a:prstGeom>
          <a:solidFill>
            <a:schemeClr val="bg1"/>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C:\Users\User\Downloads\BUBT-Logo.png"/>
          <p:cNvPicPr>
            <a:picLocks noChangeAspect="1" noChangeArrowheads="1"/>
          </p:cNvPicPr>
          <p:nvPr/>
        </p:nvPicPr>
        <p:blipFill>
          <a:blip r:embed="rId2" cstate="print"/>
          <a:srcRect/>
          <a:stretch>
            <a:fillRect/>
          </a:stretch>
        </p:blipFill>
        <p:spPr bwMode="auto">
          <a:xfrm>
            <a:off x="210037" y="2114550"/>
            <a:ext cx="780563" cy="904875"/>
          </a:xfrm>
          <a:prstGeom prst="rect">
            <a:avLst/>
          </a:prstGeom>
          <a:noFill/>
        </p:spPr>
      </p:pic>
      <p:sp>
        <p:nvSpPr>
          <p:cNvPr id="35" name="Pentagon 34"/>
          <p:cNvSpPr/>
          <p:nvPr/>
        </p:nvSpPr>
        <p:spPr>
          <a:xfrm rot="5400000">
            <a:off x="-447675" y="752475"/>
            <a:ext cx="2114550" cy="609600"/>
          </a:xfrm>
          <a:prstGeom prst="homePlate">
            <a:avLst/>
          </a:prstGeom>
          <a:solidFill>
            <a:schemeClr val="accent1">
              <a:lumMod val="50000"/>
            </a:schemeClr>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228600" y="4095750"/>
            <a:ext cx="762000" cy="457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Pentagon 36"/>
          <p:cNvSpPr/>
          <p:nvPr/>
        </p:nvSpPr>
        <p:spPr>
          <a:xfrm rot="16200000">
            <a:off x="304800" y="3028950"/>
            <a:ext cx="609600" cy="609600"/>
          </a:xfrm>
          <a:prstGeom prst="homePlate">
            <a:avLst/>
          </a:prstGeom>
          <a:solidFill>
            <a:schemeClr val="accent1">
              <a:lumMod val="50000"/>
            </a:schemeClr>
          </a:solidFill>
          <a:ln>
            <a:noFill/>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4" name="Picture 14" descr="Top 10 Real World Artificial Intelligence Applications | AI Applications |  Edureka"/>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50233" y="1086622"/>
            <a:ext cx="3294102" cy="2599547"/>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2" descr="Seed Free PNG Image - PNG All"/>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01926" y="983613"/>
            <a:ext cx="1681972" cy="1919751"/>
          </a:xfrm>
          <a:prstGeom prst="rect">
            <a:avLst/>
          </a:prstGeom>
          <a:noFill/>
          <a:extLst>
            <a:ext uri="{909E8E84-426E-40DD-AFC4-6F175D3DCCD1}">
              <a14:hiddenFill xmlns:a14="http://schemas.microsoft.com/office/drawing/2010/main">
                <a:solidFill>
                  <a:srgbClr val="FFFFFF"/>
                </a:solidFill>
              </a14:hiddenFill>
            </a:ext>
          </a:extLst>
        </p:spPr>
      </p:pic>
      <p:sp>
        <p:nvSpPr>
          <p:cNvPr id="56" name="Pentagon 55"/>
          <p:cNvSpPr/>
          <p:nvPr/>
        </p:nvSpPr>
        <p:spPr>
          <a:xfrm rot="16200000">
            <a:off x="152400" y="3943350"/>
            <a:ext cx="914400" cy="609600"/>
          </a:xfrm>
          <a:prstGeom prst="homePlat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p:cNvSpPr/>
          <p:nvPr/>
        </p:nvSpPr>
        <p:spPr>
          <a:xfrm>
            <a:off x="224553" y="4146946"/>
            <a:ext cx="762000" cy="457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Title 1">
            <a:extLst>
              <a:ext uri="{FF2B5EF4-FFF2-40B4-BE49-F238E27FC236}">
                <a16:creationId xmlns="" xmlns:a16="http://schemas.microsoft.com/office/drawing/2014/main" id="{99870A48-86D5-5141-843B-9C52F48B75D3}"/>
              </a:ext>
            </a:extLst>
          </p:cNvPr>
          <p:cNvSpPr txBox="1">
            <a:spLocks/>
          </p:cNvSpPr>
          <p:nvPr/>
        </p:nvSpPr>
        <p:spPr>
          <a:xfrm>
            <a:off x="1676400" y="438150"/>
            <a:ext cx="6053709" cy="762000"/>
          </a:xfrm>
          <a:prstGeom prst="rect">
            <a:avLst/>
          </a:prstGeom>
        </p:spPr>
        <p:txBody>
          <a:bodyPr vert="horz" lIns="91440" tIns="45720" rIns="91440" bIns="45720" rtlCol="0" anchor="ctr">
            <a:normAutofit/>
          </a:bodyPr>
          <a:lstStyle/>
          <a:p>
            <a:pPr lvl="0">
              <a:spcBef>
                <a:spcPct val="0"/>
              </a:spcBef>
              <a:defRPr/>
            </a:pPr>
            <a:r>
              <a:rPr kumimoji="0" lang="en-US" sz="3200" u="none" strike="noStrike" kern="1200" cap="none" spc="0" normalizeH="0" baseline="0" noProof="0" dirty="0" smtClean="0">
                <a:ln>
                  <a:noFill/>
                </a:ln>
                <a:solidFill>
                  <a:schemeClr val="tx2">
                    <a:lumMod val="75000"/>
                  </a:schemeClr>
                </a:solidFill>
                <a:effectLst/>
                <a:uLnTx/>
                <a:uFillTx/>
                <a:latin typeface="Kozuka Gothic Pro H" pitchFamily="34" charset="-128"/>
                <a:ea typeface="Kozuka Gothic Pro H" pitchFamily="34" charset="-128"/>
                <a:cs typeface="Times New Roman"/>
                <a:sym typeface="Times New Roman"/>
              </a:rPr>
              <a:t>Problem and Solution</a:t>
            </a:r>
            <a:r>
              <a:rPr lang="en-US" sz="3200" dirty="0">
                <a:solidFill>
                  <a:schemeClr val="tx2">
                    <a:lumMod val="75000"/>
                  </a:schemeClr>
                </a:solidFill>
                <a:latin typeface="Kozuka Gothic Pro H" pitchFamily="34" charset="-128"/>
                <a:ea typeface="Kozuka Gothic Pro H" pitchFamily="34" charset="-128"/>
                <a:cs typeface="Times New Roman"/>
                <a:sym typeface="Times New Roman"/>
              </a:rPr>
              <a:t>s</a:t>
            </a:r>
            <a:endParaRPr kumimoji="0" lang="x-none" sz="3200" u="none" strike="noStrike" kern="1200" cap="none" spc="0" normalizeH="0" baseline="0" noProof="0" dirty="0">
              <a:ln>
                <a:noFill/>
              </a:ln>
              <a:solidFill>
                <a:schemeClr val="tx2">
                  <a:lumMod val="75000"/>
                </a:schemeClr>
              </a:solidFill>
              <a:effectLst/>
              <a:uLnTx/>
              <a:uFillTx/>
              <a:latin typeface="Kozuka Gothic Pro H" pitchFamily="34" charset="-128"/>
              <a:ea typeface="Kozuka Gothic Pro H" pitchFamily="34" charset="-128"/>
              <a:cs typeface="+mj-cs"/>
            </a:endParaRPr>
          </a:p>
        </p:txBody>
      </p:sp>
      <p:sp>
        <p:nvSpPr>
          <p:cNvPr id="60" name="Text Placeholder 5"/>
          <p:cNvSpPr txBox="1">
            <a:spLocks/>
          </p:cNvSpPr>
          <p:nvPr/>
        </p:nvSpPr>
        <p:spPr>
          <a:xfrm>
            <a:off x="1521995" y="2683425"/>
            <a:ext cx="1507145" cy="666580"/>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050" dirty="0" smtClean="0">
                <a:solidFill>
                  <a:schemeClr val="tx1">
                    <a:lumMod val="75000"/>
                    <a:lumOff val="25000"/>
                  </a:schemeClr>
                </a:solidFill>
                <a:latin typeface="Calibri (Body)"/>
              </a:rPr>
              <a:t>Sell Product on Right Price</a:t>
            </a:r>
          </a:p>
          <a:p>
            <a:endParaRPr lang="en-US" dirty="0"/>
          </a:p>
        </p:txBody>
      </p:sp>
      <p:sp>
        <p:nvSpPr>
          <p:cNvPr id="62" name="AutoShape 4" descr="Hands Holding A Seedling - Houseplant, HD Png Download , Transparent Png  Image - PNGitem">
            <a:extLst>
              <a:ext uri="{FF2B5EF4-FFF2-40B4-BE49-F238E27FC236}">
                <a16:creationId xmlns="" xmlns:a16="http://schemas.microsoft.com/office/drawing/2014/main" id="{90024BD7-285A-4E01-B784-E741E5571F4C}"/>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3" name="Picture 62"/>
          <p:cNvPicPr>
            <a:picLocks noChangeAspect="1"/>
          </p:cNvPicPr>
          <p:nvPr/>
        </p:nvPicPr>
        <p:blipFill>
          <a:blip r:embed="rId5"/>
          <a:stretch>
            <a:fillRect/>
          </a:stretch>
        </p:blipFill>
        <p:spPr>
          <a:xfrm>
            <a:off x="3293767" y="1532827"/>
            <a:ext cx="1234916" cy="1077162"/>
          </a:xfrm>
          <a:prstGeom prst="rect">
            <a:avLst/>
          </a:prstGeom>
        </p:spPr>
      </p:pic>
      <p:sp>
        <p:nvSpPr>
          <p:cNvPr id="64" name="Text Placeholder 5"/>
          <p:cNvSpPr txBox="1">
            <a:spLocks/>
          </p:cNvSpPr>
          <p:nvPr/>
        </p:nvSpPr>
        <p:spPr>
          <a:xfrm>
            <a:off x="2895009" y="2683595"/>
            <a:ext cx="1981791" cy="329934"/>
          </a:xfrm>
          <a:prstGeom prst="rect">
            <a:avLst/>
          </a:prstGeom>
        </p:spPr>
        <p:txBody>
          <a:bodyPr vert="horz" lIns="91440" tIns="45720" rIns="91440" bIns="45720" rtlCol="0" anchor="b">
            <a:normAutofit/>
          </a:bodyPr>
          <a:lstStyle>
            <a:lvl1pPr marL="0" indent="0" algn="l"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1pPr>
            <a:lvl2pPr marL="457200" indent="0" algn="l" defTabSz="914400" rtl="0" eaLnBrk="1" latinLnBrk="0" hangingPunct="1">
              <a:spcBef>
                <a:spcPct val="20000"/>
              </a:spcBef>
              <a:buFont typeface="Arial" pitchFamily="34" charset="0"/>
              <a:buNone/>
              <a:defRPr sz="1800" kern="1200">
                <a:solidFill>
                  <a:schemeClr val="tx1">
                    <a:tint val="75000"/>
                  </a:schemeClr>
                </a:solidFill>
                <a:latin typeface="+mn-lt"/>
                <a:ea typeface="+mn-ea"/>
                <a:cs typeface="+mn-cs"/>
              </a:defRPr>
            </a:lvl2pPr>
            <a:lvl3pPr marL="914400" indent="0" algn="l" defTabSz="914400" rtl="0" eaLnBrk="1" latinLnBrk="0" hangingPunct="1">
              <a:spcBef>
                <a:spcPct val="20000"/>
              </a:spcBef>
              <a:buFont typeface="Arial" pitchFamily="34" charset="0"/>
              <a:buNone/>
              <a:defRPr sz="1600" kern="1200">
                <a:solidFill>
                  <a:schemeClr val="tx1">
                    <a:tint val="75000"/>
                  </a:schemeClr>
                </a:solidFill>
                <a:latin typeface="+mn-lt"/>
                <a:ea typeface="+mn-ea"/>
                <a:cs typeface="+mn-cs"/>
              </a:defRPr>
            </a:lvl3pPr>
            <a:lvl4pPr marL="1371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4pPr>
            <a:lvl5pPr marL="18288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5pPr>
            <a:lvl6pPr marL="22860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9pPr>
          </a:lstStyle>
          <a:p>
            <a:pPr marL="127000" algn="ctr">
              <a:buSzPts val="1600"/>
            </a:pPr>
            <a:r>
              <a:rPr lang="en-US" sz="1400" dirty="0" smtClean="0">
                <a:solidFill>
                  <a:schemeClr val="tx1">
                    <a:lumMod val="75000"/>
                    <a:lumOff val="25000"/>
                  </a:schemeClr>
                </a:solidFill>
                <a:latin typeface="Calibri (Body)"/>
              </a:rPr>
              <a:t>Immoral Reserved</a:t>
            </a:r>
            <a:endParaRPr lang="en-US" dirty="0"/>
          </a:p>
        </p:txBody>
      </p:sp>
      <p:sp>
        <p:nvSpPr>
          <p:cNvPr id="65" name="Text Placeholder 5"/>
          <p:cNvSpPr txBox="1">
            <a:spLocks/>
          </p:cNvSpPr>
          <p:nvPr/>
        </p:nvSpPr>
        <p:spPr>
          <a:xfrm>
            <a:off x="4637676" y="2648023"/>
            <a:ext cx="1507145" cy="288659"/>
          </a:xfrm>
          <a:prstGeom prst="rect">
            <a:avLst/>
          </a:prstGeom>
        </p:spPr>
        <p:txBody>
          <a:bodyPr vert="horz" lIns="91440" tIns="45720" rIns="91440" bIns="45720" rtlCol="0" anchor="b">
            <a:normAutofit/>
          </a:bodyPr>
          <a:lstStyle>
            <a:lvl1pPr marL="0" indent="0" algn="l"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1pPr>
            <a:lvl2pPr marL="457200" indent="0" algn="l" defTabSz="914400" rtl="0" eaLnBrk="1" latinLnBrk="0" hangingPunct="1">
              <a:spcBef>
                <a:spcPct val="20000"/>
              </a:spcBef>
              <a:buFont typeface="Arial" pitchFamily="34" charset="0"/>
              <a:buNone/>
              <a:defRPr sz="1800" kern="1200">
                <a:solidFill>
                  <a:schemeClr val="tx1">
                    <a:tint val="75000"/>
                  </a:schemeClr>
                </a:solidFill>
                <a:latin typeface="+mn-lt"/>
                <a:ea typeface="+mn-ea"/>
                <a:cs typeface="+mn-cs"/>
              </a:defRPr>
            </a:lvl2pPr>
            <a:lvl3pPr marL="914400" indent="0" algn="l" defTabSz="914400" rtl="0" eaLnBrk="1" latinLnBrk="0" hangingPunct="1">
              <a:spcBef>
                <a:spcPct val="20000"/>
              </a:spcBef>
              <a:buFont typeface="Arial" pitchFamily="34" charset="0"/>
              <a:buNone/>
              <a:defRPr sz="1600" kern="1200">
                <a:solidFill>
                  <a:schemeClr val="tx1">
                    <a:tint val="75000"/>
                  </a:schemeClr>
                </a:solidFill>
                <a:latin typeface="+mn-lt"/>
                <a:ea typeface="+mn-ea"/>
                <a:cs typeface="+mn-cs"/>
              </a:defRPr>
            </a:lvl3pPr>
            <a:lvl4pPr marL="1371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4pPr>
            <a:lvl5pPr marL="18288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5pPr>
            <a:lvl6pPr marL="22860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9pPr>
          </a:lstStyle>
          <a:p>
            <a:pPr marL="127000" algn="ctr">
              <a:buSzPts val="1600"/>
            </a:pPr>
            <a:r>
              <a:rPr lang="en-US" sz="1050" dirty="0" smtClean="0">
                <a:solidFill>
                  <a:schemeClr val="tx1">
                    <a:lumMod val="75000"/>
                    <a:lumOff val="25000"/>
                  </a:schemeClr>
                </a:solidFill>
                <a:latin typeface="Calibri (Body)"/>
              </a:rPr>
              <a:t>Archive</a:t>
            </a:r>
          </a:p>
        </p:txBody>
      </p:sp>
      <p:sp>
        <p:nvSpPr>
          <p:cNvPr id="66" name="Text Placeholder 5"/>
          <p:cNvSpPr txBox="1">
            <a:spLocks/>
          </p:cNvSpPr>
          <p:nvPr/>
        </p:nvSpPr>
        <p:spPr>
          <a:xfrm>
            <a:off x="1575361" y="4283697"/>
            <a:ext cx="1384152" cy="297336"/>
          </a:xfrm>
          <a:prstGeom prst="rect">
            <a:avLst/>
          </a:prstGeom>
        </p:spPr>
        <p:txBody>
          <a:bodyPr vert="horz" lIns="91440" tIns="45720" rIns="91440" bIns="45720" rtlCol="0" anchor="b">
            <a:normAutofit/>
          </a:bodyPr>
          <a:lstStyle>
            <a:lvl1pPr marL="0" indent="0" algn="l"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1pPr>
            <a:lvl2pPr marL="457200" indent="0" algn="l" defTabSz="914400" rtl="0" eaLnBrk="1" latinLnBrk="0" hangingPunct="1">
              <a:spcBef>
                <a:spcPct val="20000"/>
              </a:spcBef>
              <a:buFont typeface="Arial" pitchFamily="34" charset="0"/>
              <a:buNone/>
              <a:defRPr sz="1800" kern="1200">
                <a:solidFill>
                  <a:schemeClr val="tx1">
                    <a:tint val="75000"/>
                  </a:schemeClr>
                </a:solidFill>
                <a:latin typeface="+mn-lt"/>
                <a:ea typeface="+mn-ea"/>
                <a:cs typeface="+mn-cs"/>
              </a:defRPr>
            </a:lvl2pPr>
            <a:lvl3pPr marL="914400" indent="0" algn="l" defTabSz="914400" rtl="0" eaLnBrk="1" latinLnBrk="0" hangingPunct="1">
              <a:spcBef>
                <a:spcPct val="20000"/>
              </a:spcBef>
              <a:buFont typeface="Arial" pitchFamily="34" charset="0"/>
              <a:buNone/>
              <a:defRPr sz="1600" kern="1200">
                <a:solidFill>
                  <a:schemeClr val="tx1">
                    <a:tint val="75000"/>
                  </a:schemeClr>
                </a:solidFill>
                <a:latin typeface="+mn-lt"/>
                <a:ea typeface="+mn-ea"/>
                <a:cs typeface="+mn-cs"/>
              </a:defRPr>
            </a:lvl3pPr>
            <a:lvl4pPr marL="1371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4pPr>
            <a:lvl5pPr marL="18288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5pPr>
            <a:lvl6pPr marL="22860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9pPr>
          </a:lstStyle>
          <a:p>
            <a:pPr algn="ctr"/>
            <a:r>
              <a:rPr lang="en-US" sz="1050" dirty="0" smtClean="0">
                <a:solidFill>
                  <a:schemeClr val="tx1">
                    <a:lumMod val="75000"/>
                    <a:lumOff val="25000"/>
                  </a:schemeClr>
                </a:solidFill>
                <a:latin typeface="Calibri (Body)"/>
              </a:rPr>
              <a:t>Face Recognition</a:t>
            </a:r>
            <a:endParaRPr lang="en-US" dirty="0"/>
          </a:p>
        </p:txBody>
      </p:sp>
      <p:pic>
        <p:nvPicPr>
          <p:cNvPr id="69" name="Picture 6" descr="BIN CONFERENCE 2022 | Leaders Take Action | Atlanta, GA Oct 14-16th"/>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32864" y="1523555"/>
            <a:ext cx="1502459" cy="2311759"/>
          </a:xfrm>
          <a:prstGeom prst="rect">
            <a:avLst/>
          </a:prstGeom>
          <a:noFill/>
          <a:extLst>
            <a:ext uri="{909E8E84-426E-40DD-AFC4-6F175D3DCCD1}">
              <a14:hiddenFill xmlns:a14="http://schemas.microsoft.com/office/drawing/2010/main">
                <a:solidFill>
                  <a:srgbClr val="FFFFFF"/>
                </a:solidFill>
              </a14:hiddenFill>
            </a:ext>
          </a:extLst>
        </p:spPr>
      </p:pic>
      <p:pic>
        <p:nvPicPr>
          <p:cNvPr id="70" name="Picture 4" descr="House Real Estate Home Market Value Sales PNG, Clipart, Angle, Brand, Buyer,  Dollar, Estate Agent Free"/>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863373" y="1387457"/>
            <a:ext cx="1127619" cy="1121423"/>
          </a:xfrm>
          <a:prstGeom prst="rect">
            <a:avLst/>
          </a:prstGeom>
          <a:noFill/>
          <a:extLst>
            <a:ext uri="{909E8E84-426E-40DD-AFC4-6F175D3DCCD1}">
              <a14:hiddenFill xmlns:a14="http://schemas.microsoft.com/office/drawing/2010/main">
                <a:solidFill>
                  <a:srgbClr val="FFFFFF"/>
                </a:solidFill>
              </a14:hiddenFill>
            </a:ext>
          </a:extLst>
        </p:spPr>
      </p:pic>
      <p:cxnSp>
        <p:nvCxnSpPr>
          <p:cNvPr id="71" name="Straight Connector 70"/>
          <p:cNvCxnSpPr/>
          <p:nvPr/>
        </p:nvCxnSpPr>
        <p:spPr>
          <a:xfrm>
            <a:off x="3029140" y="1086622"/>
            <a:ext cx="0" cy="3695217"/>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a:off x="4880847" y="1086622"/>
            <a:ext cx="0" cy="3695217"/>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pic>
        <p:nvPicPr>
          <p:cNvPr id="73" name="Picture 6" descr="Face Recognition PNG Free Images with Transparent Background - (32 Free  Downloads)"/>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79640" y="3475466"/>
            <a:ext cx="758000" cy="846927"/>
          </a:xfrm>
          <a:prstGeom prst="rect">
            <a:avLst/>
          </a:prstGeom>
          <a:noFill/>
          <a:extLst>
            <a:ext uri="{909E8E84-426E-40DD-AFC4-6F175D3DCCD1}">
              <a14:hiddenFill xmlns:a14="http://schemas.microsoft.com/office/drawing/2010/main">
                <a:solidFill>
                  <a:srgbClr val="FFFFFF"/>
                </a:solidFill>
              </a14:hiddenFill>
            </a:ext>
          </a:extLst>
        </p:spPr>
      </p:pic>
      <p:sp>
        <p:nvSpPr>
          <p:cNvPr id="74" name="Text Placeholder 5"/>
          <p:cNvSpPr txBox="1">
            <a:spLocks/>
          </p:cNvSpPr>
          <p:nvPr/>
        </p:nvSpPr>
        <p:spPr>
          <a:xfrm>
            <a:off x="3198886" y="4283697"/>
            <a:ext cx="1384152" cy="297336"/>
          </a:xfrm>
          <a:prstGeom prst="rect">
            <a:avLst/>
          </a:prstGeom>
        </p:spPr>
        <p:txBody>
          <a:bodyPr vert="horz" lIns="91440" tIns="45720" rIns="91440" bIns="45720" rtlCol="0" anchor="b">
            <a:normAutofit/>
          </a:bodyPr>
          <a:lstStyle>
            <a:lvl1pPr marL="0" indent="0" algn="l"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1pPr>
            <a:lvl2pPr marL="457200" indent="0" algn="l" defTabSz="914400" rtl="0" eaLnBrk="1" latinLnBrk="0" hangingPunct="1">
              <a:spcBef>
                <a:spcPct val="20000"/>
              </a:spcBef>
              <a:buFont typeface="Arial" pitchFamily="34" charset="0"/>
              <a:buNone/>
              <a:defRPr sz="1800" kern="1200">
                <a:solidFill>
                  <a:schemeClr val="tx1">
                    <a:tint val="75000"/>
                  </a:schemeClr>
                </a:solidFill>
                <a:latin typeface="+mn-lt"/>
                <a:ea typeface="+mn-ea"/>
                <a:cs typeface="+mn-cs"/>
              </a:defRPr>
            </a:lvl2pPr>
            <a:lvl3pPr marL="914400" indent="0" algn="l" defTabSz="914400" rtl="0" eaLnBrk="1" latinLnBrk="0" hangingPunct="1">
              <a:spcBef>
                <a:spcPct val="20000"/>
              </a:spcBef>
              <a:buFont typeface="Arial" pitchFamily="34" charset="0"/>
              <a:buNone/>
              <a:defRPr sz="1600" kern="1200">
                <a:solidFill>
                  <a:schemeClr val="tx1">
                    <a:tint val="75000"/>
                  </a:schemeClr>
                </a:solidFill>
                <a:latin typeface="+mn-lt"/>
                <a:ea typeface="+mn-ea"/>
                <a:cs typeface="+mn-cs"/>
              </a:defRPr>
            </a:lvl3pPr>
            <a:lvl4pPr marL="1371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4pPr>
            <a:lvl5pPr marL="18288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5pPr>
            <a:lvl6pPr marL="22860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9pPr>
          </a:lstStyle>
          <a:p>
            <a:pPr algn="ctr"/>
            <a:r>
              <a:rPr lang="en-US" sz="1050" dirty="0" smtClean="0">
                <a:solidFill>
                  <a:schemeClr val="tx1">
                    <a:lumMod val="75000"/>
                    <a:lumOff val="25000"/>
                  </a:schemeClr>
                </a:solidFill>
                <a:latin typeface="Calibri (Body)"/>
              </a:rPr>
              <a:t>Finger print</a:t>
            </a:r>
            <a:endParaRPr lang="en-US" dirty="0"/>
          </a:p>
        </p:txBody>
      </p:sp>
      <p:pic>
        <p:nvPicPr>
          <p:cNvPr id="75" name="Picture 8" descr="What Is Fingerprint Recognition And How It Works?"/>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443495" y="3475466"/>
            <a:ext cx="935460" cy="827399"/>
          </a:xfrm>
          <a:prstGeom prst="rect">
            <a:avLst/>
          </a:prstGeom>
          <a:noFill/>
          <a:extLst>
            <a:ext uri="{909E8E84-426E-40DD-AFC4-6F175D3DCCD1}">
              <a14:hiddenFill xmlns:a14="http://schemas.microsoft.com/office/drawing/2010/main">
                <a:solidFill>
                  <a:srgbClr val="FFFFFF"/>
                </a:solidFill>
              </a14:hiddenFill>
            </a:ext>
          </a:extLst>
        </p:spPr>
      </p:pic>
      <p:sp>
        <p:nvSpPr>
          <p:cNvPr id="76" name="Text Placeholder 5"/>
          <p:cNvSpPr txBox="1">
            <a:spLocks/>
          </p:cNvSpPr>
          <p:nvPr/>
        </p:nvSpPr>
        <p:spPr>
          <a:xfrm>
            <a:off x="4884895" y="4283697"/>
            <a:ext cx="1384152" cy="297336"/>
          </a:xfrm>
          <a:prstGeom prst="rect">
            <a:avLst/>
          </a:prstGeom>
        </p:spPr>
        <p:txBody>
          <a:bodyPr vert="horz" lIns="91440" tIns="45720" rIns="91440" bIns="45720" rtlCol="0" anchor="b">
            <a:normAutofit/>
          </a:bodyPr>
          <a:lstStyle>
            <a:lvl1pPr marL="0" indent="0" algn="l"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1pPr>
            <a:lvl2pPr marL="457200" indent="0" algn="l" defTabSz="914400" rtl="0" eaLnBrk="1" latinLnBrk="0" hangingPunct="1">
              <a:spcBef>
                <a:spcPct val="20000"/>
              </a:spcBef>
              <a:buFont typeface="Arial" pitchFamily="34" charset="0"/>
              <a:buNone/>
              <a:defRPr sz="1800" kern="1200">
                <a:solidFill>
                  <a:schemeClr val="tx1">
                    <a:tint val="75000"/>
                  </a:schemeClr>
                </a:solidFill>
                <a:latin typeface="+mn-lt"/>
                <a:ea typeface="+mn-ea"/>
                <a:cs typeface="+mn-cs"/>
              </a:defRPr>
            </a:lvl2pPr>
            <a:lvl3pPr marL="914400" indent="0" algn="l" defTabSz="914400" rtl="0" eaLnBrk="1" latinLnBrk="0" hangingPunct="1">
              <a:spcBef>
                <a:spcPct val="20000"/>
              </a:spcBef>
              <a:buFont typeface="Arial" pitchFamily="34" charset="0"/>
              <a:buNone/>
              <a:defRPr sz="1600" kern="1200">
                <a:solidFill>
                  <a:schemeClr val="tx1">
                    <a:tint val="75000"/>
                  </a:schemeClr>
                </a:solidFill>
                <a:latin typeface="+mn-lt"/>
                <a:ea typeface="+mn-ea"/>
                <a:cs typeface="+mn-cs"/>
              </a:defRPr>
            </a:lvl3pPr>
            <a:lvl4pPr marL="1371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4pPr>
            <a:lvl5pPr marL="18288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5pPr>
            <a:lvl6pPr marL="22860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9pPr>
          </a:lstStyle>
          <a:p>
            <a:pPr algn="ctr"/>
            <a:r>
              <a:rPr lang="en-US" sz="1050" dirty="0" smtClean="0">
                <a:solidFill>
                  <a:schemeClr val="tx1">
                    <a:lumMod val="75000"/>
                    <a:lumOff val="25000"/>
                  </a:schemeClr>
                </a:solidFill>
                <a:latin typeface="Calibri (Body)"/>
              </a:rPr>
              <a:t>User and PWS</a:t>
            </a:r>
            <a:endParaRPr lang="en-US" dirty="0"/>
          </a:p>
        </p:txBody>
      </p:sp>
      <p:pic>
        <p:nvPicPr>
          <p:cNvPr id="77" name="Picture 10" descr="Login - Free security icons"/>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130911" y="3435779"/>
            <a:ext cx="879791" cy="879791"/>
          </a:xfrm>
          <a:prstGeom prst="rect">
            <a:avLst/>
          </a:prstGeom>
          <a:noFill/>
          <a:extLst>
            <a:ext uri="{909E8E84-426E-40DD-AFC4-6F175D3DCCD1}">
              <a14:hiddenFill xmlns:a14="http://schemas.microsoft.com/office/drawing/2010/main">
                <a:solidFill>
                  <a:srgbClr val="FFFFFF"/>
                </a:solidFill>
              </a14:hiddenFill>
            </a:ext>
          </a:extLst>
        </p:spPr>
      </p:pic>
      <p:cxnSp>
        <p:nvCxnSpPr>
          <p:cNvPr id="78" name="Straight Connector 77"/>
          <p:cNvCxnSpPr/>
          <p:nvPr/>
        </p:nvCxnSpPr>
        <p:spPr>
          <a:xfrm flipH="1">
            <a:off x="1575362" y="3105150"/>
            <a:ext cx="4387896"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pic>
        <p:nvPicPr>
          <p:cNvPr id="79" name="Picture 12" descr="Problem PNG Free Images with Transparent Background - (1,094 Free Downloads)"/>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6131445" y="3362340"/>
            <a:ext cx="2830444" cy="1466819"/>
          </a:xfrm>
          <a:prstGeom prst="rect">
            <a:avLst/>
          </a:prstGeom>
          <a:noFill/>
          <a:extLst>
            <a:ext uri="{909E8E84-426E-40DD-AFC4-6F175D3DCCD1}">
              <a14:hiddenFill xmlns:a14="http://schemas.microsoft.com/office/drawing/2010/main">
                <a:solidFill>
                  <a:srgbClr val="FFFFFF"/>
                </a:solidFill>
              </a14:hiddenFill>
            </a:ext>
          </a:extLst>
        </p:spPr>
      </p:pic>
      <p:sp>
        <p:nvSpPr>
          <p:cNvPr id="80" name="Round Diagonal Corner Rectangle 79"/>
          <p:cNvSpPr/>
          <p:nvPr/>
        </p:nvSpPr>
        <p:spPr>
          <a:xfrm>
            <a:off x="1447800" y="4838700"/>
            <a:ext cx="7696200" cy="304800"/>
          </a:xfrm>
          <a:prstGeom prst="round2Diag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Slide Number Placeholder 4">
            <a:extLst>
              <a:ext uri="{FF2B5EF4-FFF2-40B4-BE49-F238E27FC236}">
                <a16:creationId xmlns="" xmlns:a16="http://schemas.microsoft.com/office/drawing/2014/main" id="{C1E4DC73-369A-094D-9996-46AF0C13E1B2}"/>
              </a:ext>
            </a:extLst>
          </p:cNvPr>
          <p:cNvSpPr>
            <a:spLocks noGrp="1"/>
          </p:cNvSpPr>
          <p:nvPr>
            <p:ph type="sldNum" sz="quarter" idx="12"/>
          </p:nvPr>
        </p:nvSpPr>
        <p:spPr>
          <a:xfrm>
            <a:off x="6880163" y="4858002"/>
            <a:ext cx="2133600" cy="273844"/>
          </a:xfrm>
        </p:spPr>
        <p:txBody>
          <a:bodyPr/>
          <a:lstStyle/>
          <a:p>
            <a:fld id="{604E6C1B-55F2-408C-B196-170421E1AD21}" type="slidenum">
              <a:rPr lang="en-US" smtClean="0"/>
              <a:pPr/>
              <a:t>6</a:t>
            </a:fld>
            <a:endParaRPr lang="en-US" dirty="0"/>
          </a:p>
        </p:txBody>
      </p:sp>
      <p:sp>
        <p:nvSpPr>
          <p:cNvPr id="61" name="Date Placeholder 3">
            <a:extLst>
              <a:ext uri="{FF2B5EF4-FFF2-40B4-BE49-F238E27FC236}">
                <a16:creationId xmlns="" xmlns:a16="http://schemas.microsoft.com/office/drawing/2014/main" id="{9403D50D-D5DF-3443-A645-637C39F114B9}"/>
              </a:ext>
            </a:extLst>
          </p:cNvPr>
          <p:cNvSpPr>
            <a:spLocks noGrp="1"/>
          </p:cNvSpPr>
          <p:nvPr>
            <p:ph type="dt" sz="half" idx="10"/>
          </p:nvPr>
        </p:nvSpPr>
        <p:spPr>
          <a:xfrm>
            <a:off x="1521995" y="4873460"/>
            <a:ext cx="2133600" cy="273844"/>
          </a:xfrm>
        </p:spPr>
        <p:txBody>
          <a:bodyPr/>
          <a:lstStyle/>
          <a:p>
            <a:fld id="{CC5F270C-DA80-A343-9453-E4F1A07BB2F3}" type="datetime1">
              <a:rPr lang="en-US" smtClean="0"/>
              <a:pPr/>
              <a:t>3/8/2023</a:t>
            </a:fld>
            <a:endParaRPr lang="en-US" dirty="0"/>
          </a:p>
        </p:txBody>
      </p:sp>
      <p:sp>
        <p:nvSpPr>
          <p:cNvPr id="34" name="Rectangle 33"/>
          <p:cNvSpPr/>
          <p:nvPr/>
        </p:nvSpPr>
        <p:spPr>
          <a:xfrm>
            <a:off x="0" y="-1"/>
            <a:ext cx="9144000" cy="5131847"/>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7419767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p:cNvSpPr/>
          <p:nvPr/>
        </p:nvSpPr>
        <p:spPr>
          <a:xfrm>
            <a:off x="4742010" y="0"/>
            <a:ext cx="4411613" cy="5131846"/>
          </a:xfrm>
          <a:prstGeom prst="rect">
            <a:avLst/>
          </a:prstGeom>
          <a:solidFill>
            <a:srgbClr val="012060"/>
          </a:solidFill>
          <a:ln>
            <a:solidFill>
              <a:srgbClr val="01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 Diagonal Corner Rectangle 13"/>
          <p:cNvSpPr/>
          <p:nvPr/>
        </p:nvSpPr>
        <p:spPr>
          <a:xfrm>
            <a:off x="1447800" y="4838700"/>
            <a:ext cx="7239000" cy="304800"/>
          </a:xfrm>
          <a:prstGeom prst="round2DiagRect">
            <a:avLst/>
          </a:prstGeom>
          <a:solidFill>
            <a:srgbClr val="011235"/>
          </a:solidFill>
          <a:ln>
            <a:no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Pentagon 29"/>
          <p:cNvSpPr/>
          <p:nvPr/>
        </p:nvSpPr>
        <p:spPr>
          <a:xfrm rot="5400000">
            <a:off x="-1743075" y="2047875"/>
            <a:ext cx="4705350" cy="609600"/>
          </a:xfrm>
          <a:prstGeom prst="homePlate">
            <a:avLst/>
          </a:prstGeom>
          <a:solidFill>
            <a:schemeClr val="accent1">
              <a:lumMod val="50000"/>
            </a:schemeClr>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Pentagon 31"/>
          <p:cNvSpPr/>
          <p:nvPr/>
        </p:nvSpPr>
        <p:spPr>
          <a:xfrm rot="16200000">
            <a:off x="152400" y="3943350"/>
            <a:ext cx="914400" cy="609600"/>
          </a:xfrm>
          <a:prstGeom prst="homePlat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a:off x="457200" y="1657350"/>
            <a:ext cx="304800" cy="1524000"/>
          </a:xfrm>
          <a:prstGeom prst="rect">
            <a:avLst/>
          </a:prstGeom>
          <a:solidFill>
            <a:schemeClr val="bg1"/>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C:\Users\User\Downloads\BUBT-Logo.png"/>
          <p:cNvPicPr>
            <a:picLocks noChangeAspect="1" noChangeArrowheads="1"/>
          </p:cNvPicPr>
          <p:nvPr/>
        </p:nvPicPr>
        <p:blipFill>
          <a:blip r:embed="rId2" cstate="print"/>
          <a:srcRect/>
          <a:stretch>
            <a:fillRect/>
          </a:stretch>
        </p:blipFill>
        <p:spPr bwMode="auto">
          <a:xfrm>
            <a:off x="210037" y="2114550"/>
            <a:ext cx="780563" cy="904875"/>
          </a:xfrm>
          <a:prstGeom prst="rect">
            <a:avLst/>
          </a:prstGeom>
          <a:noFill/>
        </p:spPr>
      </p:pic>
      <p:sp>
        <p:nvSpPr>
          <p:cNvPr id="35" name="Pentagon 34"/>
          <p:cNvSpPr/>
          <p:nvPr/>
        </p:nvSpPr>
        <p:spPr>
          <a:xfrm rot="5400000">
            <a:off x="-447675" y="752475"/>
            <a:ext cx="2114550" cy="609600"/>
          </a:xfrm>
          <a:prstGeom prst="homePlate">
            <a:avLst/>
          </a:prstGeom>
          <a:solidFill>
            <a:schemeClr val="accent1">
              <a:lumMod val="50000"/>
            </a:schemeClr>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228600" y="4095750"/>
            <a:ext cx="762000" cy="457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Pentagon 36"/>
          <p:cNvSpPr/>
          <p:nvPr/>
        </p:nvSpPr>
        <p:spPr>
          <a:xfrm rot="16200000">
            <a:off x="304800" y="3028950"/>
            <a:ext cx="609600" cy="609600"/>
          </a:xfrm>
          <a:prstGeom prst="homePlate">
            <a:avLst/>
          </a:prstGeom>
          <a:solidFill>
            <a:schemeClr val="accent1">
              <a:lumMod val="50000"/>
            </a:schemeClr>
          </a:solidFill>
          <a:ln>
            <a:noFill/>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Date Placeholder 3">
            <a:extLst>
              <a:ext uri="{FF2B5EF4-FFF2-40B4-BE49-F238E27FC236}">
                <a16:creationId xmlns="" xmlns:a16="http://schemas.microsoft.com/office/drawing/2014/main" id="{9403D50D-D5DF-3443-A645-637C39F114B9}"/>
              </a:ext>
            </a:extLst>
          </p:cNvPr>
          <p:cNvSpPr>
            <a:spLocks noGrp="1"/>
          </p:cNvSpPr>
          <p:nvPr>
            <p:ph type="dt" sz="half" idx="10"/>
          </p:nvPr>
        </p:nvSpPr>
        <p:spPr>
          <a:xfrm>
            <a:off x="1600200" y="4816402"/>
            <a:ext cx="1150825" cy="365125"/>
          </a:xfrm>
        </p:spPr>
        <p:txBody>
          <a:bodyPr/>
          <a:lstStyle/>
          <a:p>
            <a:fld id="{CC5F270C-DA80-A343-9453-E4F1A07BB2F3}" type="datetime1">
              <a:rPr lang="en-US" smtClean="0"/>
              <a:pPr/>
              <a:t>3/8/2023</a:t>
            </a:fld>
            <a:endParaRPr lang="en-US" dirty="0"/>
          </a:p>
        </p:txBody>
      </p:sp>
      <p:sp>
        <p:nvSpPr>
          <p:cNvPr id="39" name="Slide Number Placeholder 4">
            <a:extLst>
              <a:ext uri="{FF2B5EF4-FFF2-40B4-BE49-F238E27FC236}">
                <a16:creationId xmlns="" xmlns:a16="http://schemas.microsoft.com/office/drawing/2014/main" id="{C1E4DC73-369A-094D-9996-46AF0C13E1B2}"/>
              </a:ext>
            </a:extLst>
          </p:cNvPr>
          <p:cNvSpPr>
            <a:spLocks noGrp="1"/>
          </p:cNvSpPr>
          <p:nvPr>
            <p:ph type="sldNum" sz="quarter" idx="12"/>
          </p:nvPr>
        </p:nvSpPr>
        <p:spPr>
          <a:xfrm>
            <a:off x="7239000" y="4789966"/>
            <a:ext cx="1215899" cy="353534"/>
          </a:xfrm>
        </p:spPr>
        <p:txBody>
          <a:bodyPr/>
          <a:lstStyle/>
          <a:p>
            <a:fld id="{604E6C1B-55F2-408C-B196-170421E1AD21}" type="slidenum">
              <a:rPr lang="en-US" smtClean="0"/>
              <a:pPr/>
              <a:t>7</a:t>
            </a:fld>
            <a:endParaRPr lang="en-US" dirty="0"/>
          </a:p>
        </p:txBody>
      </p:sp>
      <p:sp>
        <p:nvSpPr>
          <p:cNvPr id="42" name="Title 1">
            <a:extLst>
              <a:ext uri="{FF2B5EF4-FFF2-40B4-BE49-F238E27FC236}">
                <a16:creationId xmlns="" xmlns:a16="http://schemas.microsoft.com/office/drawing/2014/main" id="{99870A48-86D5-5141-843B-9C52F48B75D3}"/>
              </a:ext>
            </a:extLst>
          </p:cNvPr>
          <p:cNvSpPr txBox="1">
            <a:spLocks/>
          </p:cNvSpPr>
          <p:nvPr/>
        </p:nvSpPr>
        <p:spPr>
          <a:xfrm>
            <a:off x="1060110" y="415778"/>
            <a:ext cx="6053709" cy="762000"/>
          </a:xfrm>
          <a:prstGeom prst="rect">
            <a:avLst/>
          </a:prstGeom>
        </p:spPr>
        <p:txBody>
          <a:bodyPr vert="horz" lIns="91440" tIns="45720" rIns="91440" bIns="45720" rtlCol="0" anchor="ctr">
            <a:normAutofit/>
          </a:bodyPr>
          <a:lstStyle/>
          <a:p>
            <a:pPr lvl="0">
              <a:spcBef>
                <a:spcPct val="0"/>
              </a:spcBef>
              <a:defRPr/>
            </a:pPr>
            <a:r>
              <a:rPr lang="en-US" sz="3200" b="1" dirty="0" smtClean="0">
                <a:solidFill>
                  <a:schemeClr val="tx2">
                    <a:lumMod val="75000"/>
                  </a:schemeClr>
                </a:solidFill>
                <a:latin typeface="Kozuka Gothic Pro H" pitchFamily="34" charset="-128"/>
                <a:ea typeface="Kozuka Gothic Pro H" pitchFamily="34" charset="-128"/>
                <a:cs typeface="Times New Roman"/>
                <a:sym typeface="Times New Roman"/>
              </a:rPr>
              <a:t>USE-CSE DIAGRAM </a:t>
            </a:r>
            <a:r>
              <a:rPr lang="en-US" sz="3200" dirty="0" smtClean="0">
                <a:solidFill>
                  <a:srgbClr val="FF9900"/>
                </a:solidFill>
                <a:latin typeface="Kozuka Gothic Pro H" pitchFamily="34" charset="-128"/>
                <a:ea typeface="Kozuka Gothic Pro H" pitchFamily="34" charset="-128"/>
                <a:cs typeface="Times New Roman"/>
                <a:sym typeface="Times New Roman"/>
              </a:rPr>
              <a:t>LANGUAGE</a:t>
            </a:r>
            <a:endParaRPr kumimoji="0" lang="x-none" sz="3200" u="none" strike="noStrike" kern="1200" cap="none" spc="0" normalizeH="0" baseline="0" noProof="0" dirty="0">
              <a:ln>
                <a:noFill/>
              </a:ln>
              <a:solidFill>
                <a:srgbClr val="FF9900"/>
              </a:solidFill>
              <a:effectLst/>
              <a:uLnTx/>
              <a:uFillTx/>
              <a:latin typeface="Kozuka Gothic Pro H" pitchFamily="34" charset="-128"/>
              <a:ea typeface="Kozuka Gothic Pro H" pitchFamily="34" charset="-128"/>
              <a:cs typeface="+mj-cs"/>
            </a:endParaRPr>
          </a:p>
        </p:txBody>
      </p:sp>
      <p:pic>
        <p:nvPicPr>
          <p:cNvPr id="2" name="Picture 1"/>
          <p:cNvPicPr>
            <a:picLocks noChangeAspect="1"/>
          </p:cNvPicPr>
          <p:nvPr/>
        </p:nvPicPr>
        <p:blipFill>
          <a:blip r:embed="rId3"/>
          <a:stretch>
            <a:fillRect/>
          </a:stretch>
        </p:blipFill>
        <p:spPr>
          <a:xfrm>
            <a:off x="1447800" y="1714955"/>
            <a:ext cx="3154851" cy="2133600"/>
          </a:xfrm>
          <a:prstGeom prst="rect">
            <a:avLst/>
          </a:prstGeom>
        </p:spPr>
      </p:pic>
      <p:sp>
        <p:nvSpPr>
          <p:cNvPr id="15" name="Block Arc 14"/>
          <p:cNvSpPr/>
          <p:nvPr/>
        </p:nvSpPr>
        <p:spPr>
          <a:xfrm rot="16200000">
            <a:off x="6147479" y="1954254"/>
            <a:ext cx="1556570" cy="1603820"/>
          </a:xfrm>
          <a:prstGeom prst="blockArc">
            <a:avLst/>
          </a:prstGeom>
          <a:solidFill>
            <a:srgbClr val="011235"/>
          </a:solidFill>
          <a:ln>
            <a:solidFill>
              <a:srgbClr val="01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9900"/>
              </a:solidFill>
            </a:endParaRPr>
          </a:p>
        </p:txBody>
      </p:sp>
      <p:pic>
        <p:nvPicPr>
          <p:cNvPr id="16" name="Picture 2" descr="Man, farmer Icon in 780 Free Vector Emoji"/>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51394" y="941343"/>
            <a:ext cx="1066800" cy="1066801"/>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descr="Buyer - Free business and finance icons"/>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142500" y="2325305"/>
            <a:ext cx="861718" cy="861718"/>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8" descr="Writer - Free people icons"/>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058408" y="3504017"/>
            <a:ext cx="927944" cy="927944"/>
          </a:xfrm>
          <a:prstGeom prst="rect">
            <a:avLst/>
          </a:prstGeom>
          <a:noFill/>
          <a:extLst>
            <a:ext uri="{909E8E84-426E-40DD-AFC4-6F175D3DCCD1}">
              <a14:hiddenFill xmlns:a14="http://schemas.microsoft.com/office/drawing/2010/main">
                <a:solidFill>
                  <a:srgbClr val="FFFFFF"/>
                </a:solidFill>
              </a14:hiddenFill>
            </a:ext>
          </a:extLst>
        </p:spPr>
      </p:pic>
      <p:sp>
        <p:nvSpPr>
          <p:cNvPr id="19" name="Text Placeholder 5"/>
          <p:cNvSpPr txBox="1">
            <a:spLocks/>
          </p:cNvSpPr>
          <p:nvPr/>
        </p:nvSpPr>
        <p:spPr>
          <a:xfrm rot="16200000">
            <a:off x="4640861" y="2641863"/>
            <a:ext cx="647479" cy="228600"/>
          </a:xfrm>
          <a:prstGeom prst="rect">
            <a:avLst/>
          </a:prstGeom>
          <a:solidFill>
            <a:srgbClr val="00B050"/>
          </a:solidFill>
        </p:spPr>
        <p:txBody>
          <a:bodyPr vert="horz" lIns="91440" tIns="45720" rIns="91440" bIns="45720" rtlCol="0">
            <a:normAutofit fontScale="92500" lnSpcReduction="10000"/>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050" smtClean="0">
                <a:solidFill>
                  <a:schemeClr val="bg1"/>
                </a:solidFill>
                <a:latin typeface="Calibri (Body)"/>
              </a:rPr>
              <a:t>Buyer</a:t>
            </a:r>
            <a:endParaRPr lang="en-US" sz="1050" dirty="0">
              <a:solidFill>
                <a:schemeClr val="bg1"/>
              </a:solidFill>
              <a:latin typeface="Calibri (Body)"/>
            </a:endParaRPr>
          </a:p>
        </p:txBody>
      </p:sp>
      <p:sp>
        <p:nvSpPr>
          <p:cNvPr id="20" name="Text Placeholder 5"/>
          <p:cNvSpPr txBox="1">
            <a:spLocks/>
          </p:cNvSpPr>
          <p:nvPr/>
        </p:nvSpPr>
        <p:spPr>
          <a:xfrm rot="16200000">
            <a:off x="5513396" y="1496895"/>
            <a:ext cx="647479" cy="228600"/>
          </a:xfrm>
          <a:prstGeom prst="rect">
            <a:avLst/>
          </a:prstGeom>
          <a:solidFill>
            <a:srgbClr val="00B050"/>
          </a:solidFill>
        </p:spPr>
        <p:txBody>
          <a:bodyPr vert="horz" lIns="91440" tIns="45720" rIns="91440" bIns="45720" rtlCol="0" anchor="b">
            <a:normAutofit fontScale="92500" lnSpcReduction="10000"/>
          </a:bodyPr>
          <a:lstStyle>
            <a:lvl1pPr marL="0" indent="0" algn="l"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1pPr>
            <a:lvl2pPr marL="457200" indent="0" algn="l" defTabSz="914400" rtl="0" eaLnBrk="1" latinLnBrk="0" hangingPunct="1">
              <a:spcBef>
                <a:spcPct val="20000"/>
              </a:spcBef>
              <a:buFont typeface="Arial" pitchFamily="34" charset="0"/>
              <a:buNone/>
              <a:defRPr sz="1800" kern="1200">
                <a:solidFill>
                  <a:schemeClr val="tx1">
                    <a:tint val="75000"/>
                  </a:schemeClr>
                </a:solidFill>
                <a:latin typeface="+mn-lt"/>
                <a:ea typeface="+mn-ea"/>
                <a:cs typeface="+mn-cs"/>
              </a:defRPr>
            </a:lvl2pPr>
            <a:lvl3pPr marL="914400" indent="0" algn="l" defTabSz="914400" rtl="0" eaLnBrk="1" latinLnBrk="0" hangingPunct="1">
              <a:spcBef>
                <a:spcPct val="20000"/>
              </a:spcBef>
              <a:buFont typeface="Arial" pitchFamily="34" charset="0"/>
              <a:buNone/>
              <a:defRPr sz="1600" kern="1200">
                <a:solidFill>
                  <a:schemeClr val="tx1">
                    <a:tint val="75000"/>
                  </a:schemeClr>
                </a:solidFill>
                <a:latin typeface="+mn-lt"/>
                <a:ea typeface="+mn-ea"/>
                <a:cs typeface="+mn-cs"/>
              </a:defRPr>
            </a:lvl3pPr>
            <a:lvl4pPr marL="1371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4pPr>
            <a:lvl5pPr marL="18288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5pPr>
            <a:lvl6pPr marL="22860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9pPr>
          </a:lstStyle>
          <a:p>
            <a:pPr algn="ctr"/>
            <a:r>
              <a:rPr lang="en-US" sz="1050" dirty="0" smtClean="0">
                <a:solidFill>
                  <a:schemeClr val="bg1"/>
                </a:solidFill>
                <a:latin typeface="Calibri (Body)"/>
              </a:rPr>
              <a:t>Seller</a:t>
            </a:r>
            <a:endParaRPr lang="en-US" sz="1050" dirty="0">
              <a:solidFill>
                <a:schemeClr val="bg1"/>
              </a:solidFill>
              <a:latin typeface="Calibri (Body)"/>
            </a:endParaRPr>
          </a:p>
        </p:txBody>
      </p:sp>
      <p:sp>
        <p:nvSpPr>
          <p:cNvPr id="21" name="Text Placeholder 5"/>
          <p:cNvSpPr txBox="1">
            <a:spLocks/>
          </p:cNvSpPr>
          <p:nvPr/>
        </p:nvSpPr>
        <p:spPr>
          <a:xfrm rot="16200000">
            <a:off x="5618287" y="3911255"/>
            <a:ext cx="647479" cy="228600"/>
          </a:xfrm>
          <a:prstGeom prst="rect">
            <a:avLst/>
          </a:prstGeom>
          <a:solidFill>
            <a:srgbClr val="00B050"/>
          </a:solidFill>
        </p:spPr>
        <p:txBody>
          <a:bodyPr vert="horz" lIns="91440" tIns="45720" rIns="91440" bIns="45720" rtlCol="0" anchor="b">
            <a:normAutofit fontScale="92500" lnSpcReduction="10000"/>
          </a:bodyPr>
          <a:lstStyle>
            <a:lvl1pPr marL="0" indent="0" algn="l"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1pPr>
            <a:lvl2pPr marL="457200" indent="0" algn="l" defTabSz="914400" rtl="0" eaLnBrk="1" latinLnBrk="0" hangingPunct="1">
              <a:spcBef>
                <a:spcPct val="20000"/>
              </a:spcBef>
              <a:buFont typeface="Arial" pitchFamily="34" charset="0"/>
              <a:buNone/>
              <a:defRPr sz="1800" kern="1200">
                <a:solidFill>
                  <a:schemeClr val="tx1">
                    <a:tint val="75000"/>
                  </a:schemeClr>
                </a:solidFill>
                <a:latin typeface="+mn-lt"/>
                <a:ea typeface="+mn-ea"/>
                <a:cs typeface="+mn-cs"/>
              </a:defRPr>
            </a:lvl2pPr>
            <a:lvl3pPr marL="914400" indent="0" algn="l" defTabSz="914400" rtl="0" eaLnBrk="1" latinLnBrk="0" hangingPunct="1">
              <a:spcBef>
                <a:spcPct val="20000"/>
              </a:spcBef>
              <a:buFont typeface="Arial" pitchFamily="34" charset="0"/>
              <a:buNone/>
              <a:defRPr sz="1600" kern="1200">
                <a:solidFill>
                  <a:schemeClr val="tx1">
                    <a:tint val="75000"/>
                  </a:schemeClr>
                </a:solidFill>
                <a:latin typeface="+mn-lt"/>
                <a:ea typeface="+mn-ea"/>
                <a:cs typeface="+mn-cs"/>
              </a:defRPr>
            </a:lvl3pPr>
            <a:lvl4pPr marL="1371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4pPr>
            <a:lvl5pPr marL="18288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5pPr>
            <a:lvl6pPr marL="22860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9pPr>
          </a:lstStyle>
          <a:p>
            <a:pPr algn="ctr"/>
            <a:r>
              <a:rPr lang="en-US" sz="1050" dirty="0" smtClean="0">
                <a:solidFill>
                  <a:schemeClr val="bg1"/>
                </a:solidFill>
                <a:latin typeface="Calibri (Body)"/>
              </a:rPr>
              <a:t>Author</a:t>
            </a:r>
            <a:endParaRPr lang="en-US" sz="1050" dirty="0">
              <a:solidFill>
                <a:schemeClr val="bg1"/>
              </a:solidFill>
              <a:latin typeface="Calibri (Body)"/>
            </a:endParaRPr>
          </a:p>
        </p:txBody>
      </p:sp>
      <p:sp>
        <p:nvSpPr>
          <p:cNvPr id="22" name="Rectangle 21"/>
          <p:cNvSpPr/>
          <p:nvPr/>
        </p:nvSpPr>
        <p:spPr>
          <a:xfrm>
            <a:off x="6522380" y="2171699"/>
            <a:ext cx="2447729" cy="1066800"/>
          </a:xfrm>
          <a:prstGeom prst="rect">
            <a:avLst/>
          </a:prstGeom>
          <a:solidFill>
            <a:srgbClr val="011235"/>
          </a:solidFill>
          <a:ln>
            <a:solidFill>
              <a:srgbClr val="0112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rgbClr val="FF9900"/>
                </a:solidFill>
              </a:rPr>
              <a:t>OUR STACKHOLDER</a:t>
            </a:r>
            <a:endParaRPr lang="en-US" dirty="0">
              <a:solidFill>
                <a:srgbClr val="FF9900"/>
              </a:solidFill>
            </a:endParaRPr>
          </a:p>
        </p:txBody>
      </p:sp>
      <p:pic>
        <p:nvPicPr>
          <p:cNvPr id="25" name="Picture 6" descr="BIN CONFERENCE 2022 | Leaders Take Action | Atlanta, GA Oct 14-16th"/>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32864" y="1523555"/>
            <a:ext cx="1502459" cy="2311759"/>
          </a:xfrm>
          <a:prstGeom prst="rect">
            <a:avLst/>
          </a:prstGeom>
          <a:noFill/>
          <a:extLst>
            <a:ext uri="{909E8E84-426E-40DD-AFC4-6F175D3DCCD1}">
              <a14:hiddenFill xmlns:a14="http://schemas.microsoft.com/office/drawing/2010/main">
                <a:solidFill>
                  <a:srgbClr val="FFFFFF"/>
                </a:solidFill>
              </a14:hiddenFill>
            </a:ext>
          </a:extLst>
        </p:spPr>
      </p:pic>
      <p:sp>
        <p:nvSpPr>
          <p:cNvPr id="26" name="Rectangle 25"/>
          <p:cNvSpPr/>
          <p:nvPr/>
        </p:nvSpPr>
        <p:spPr>
          <a:xfrm>
            <a:off x="0" y="-1"/>
            <a:ext cx="9144000" cy="5131847"/>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 Diagonal Corner Rectangle 13"/>
          <p:cNvSpPr/>
          <p:nvPr/>
        </p:nvSpPr>
        <p:spPr>
          <a:xfrm>
            <a:off x="1447800" y="4838700"/>
            <a:ext cx="7239000" cy="304800"/>
          </a:xfrm>
          <a:prstGeom prst="round2DiagRect">
            <a:avLst/>
          </a:prstGeom>
          <a:solidFill>
            <a:srgbClr val="0112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Pentagon 29"/>
          <p:cNvSpPr/>
          <p:nvPr/>
        </p:nvSpPr>
        <p:spPr>
          <a:xfrm rot="5400000">
            <a:off x="-1743075" y="2047875"/>
            <a:ext cx="4705350" cy="609600"/>
          </a:xfrm>
          <a:prstGeom prst="homePlate">
            <a:avLst/>
          </a:prstGeom>
          <a:solidFill>
            <a:schemeClr val="accent1">
              <a:lumMod val="50000"/>
            </a:schemeClr>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Pentagon 31"/>
          <p:cNvSpPr/>
          <p:nvPr/>
        </p:nvSpPr>
        <p:spPr>
          <a:xfrm rot="16200000">
            <a:off x="152400" y="3943350"/>
            <a:ext cx="914400" cy="609600"/>
          </a:xfrm>
          <a:prstGeom prst="homePlat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a:off x="457200" y="1657350"/>
            <a:ext cx="304800" cy="1524000"/>
          </a:xfrm>
          <a:prstGeom prst="rect">
            <a:avLst/>
          </a:prstGeom>
          <a:solidFill>
            <a:schemeClr val="bg1"/>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C:\Users\User\Downloads\BUBT-Logo.png"/>
          <p:cNvPicPr>
            <a:picLocks noChangeAspect="1" noChangeArrowheads="1"/>
          </p:cNvPicPr>
          <p:nvPr/>
        </p:nvPicPr>
        <p:blipFill>
          <a:blip r:embed="rId2" cstate="print"/>
          <a:srcRect/>
          <a:stretch>
            <a:fillRect/>
          </a:stretch>
        </p:blipFill>
        <p:spPr bwMode="auto">
          <a:xfrm>
            <a:off x="210037" y="2114550"/>
            <a:ext cx="780563" cy="904875"/>
          </a:xfrm>
          <a:prstGeom prst="rect">
            <a:avLst/>
          </a:prstGeom>
          <a:noFill/>
        </p:spPr>
      </p:pic>
      <p:sp>
        <p:nvSpPr>
          <p:cNvPr id="35" name="Pentagon 34"/>
          <p:cNvSpPr/>
          <p:nvPr/>
        </p:nvSpPr>
        <p:spPr>
          <a:xfrm rot="5400000">
            <a:off x="-447675" y="752475"/>
            <a:ext cx="2114550" cy="609600"/>
          </a:xfrm>
          <a:prstGeom prst="homePlate">
            <a:avLst/>
          </a:prstGeom>
          <a:solidFill>
            <a:schemeClr val="accent1">
              <a:lumMod val="50000"/>
            </a:schemeClr>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228600" y="4095750"/>
            <a:ext cx="762000" cy="457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Pentagon 36"/>
          <p:cNvSpPr/>
          <p:nvPr/>
        </p:nvSpPr>
        <p:spPr>
          <a:xfrm rot="16200000">
            <a:off x="304800" y="3028950"/>
            <a:ext cx="609600" cy="609600"/>
          </a:xfrm>
          <a:prstGeom prst="homePlate">
            <a:avLst/>
          </a:prstGeom>
          <a:solidFill>
            <a:schemeClr val="accent1">
              <a:lumMod val="50000"/>
            </a:schemeClr>
          </a:solidFill>
          <a:ln>
            <a:noFill/>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Date Placeholder 3">
            <a:extLst>
              <a:ext uri="{FF2B5EF4-FFF2-40B4-BE49-F238E27FC236}">
                <a16:creationId xmlns="" xmlns:a16="http://schemas.microsoft.com/office/drawing/2014/main" id="{9403D50D-D5DF-3443-A645-637C39F114B9}"/>
              </a:ext>
            </a:extLst>
          </p:cNvPr>
          <p:cNvSpPr>
            <a:spLocks noGrp="1"/>
          </p:cNvSpPr>
          <p:nvPr>
            <p:ph type="dt" sz="half" idx="10"/>
          </p:nvPr>
        </p:nvSpPr>
        <p:spPr>
          <a:xfrm>
            <a:off x="1600200" y="4778375"/>
            <a:ext cx="1150825" cy="365125"/>
          </a:xfrm>
        </p:spPr>
        <p:txBody>
          <a:bodyPr/>
          <a:lstStyle/>
          <a:p>
            <a:fld id="{CC5F270C-DA80-A343-9453-E4F1A07BB2F3}" type="datetime1">
              <a:rPr lang="en-US" smtClean="0"/>
              <a:pPr/>
              <a:t>3/8/2023</a:t>
            </a:fld>
            <a:endParaRPr lang="en-US" dirty="0"/>
          </a:p>
        </p:txBody>
      </p:sp>
      <p:sp>
        <p:nvSpPr>
          <p:cNvPr id="39" name="Slide Number Placeholder 4">
            <a:extLst>
              <a:ext uri="{FF2B5EF4-FFF2-40B4-BE49-F238E27FC236}">
                <a16:creationId xmlns="" xmlns:a16="http://schemas.microsoft.com/office/drawing/2014/main" id="{C1E4DC73-369A-094D-9996-46AF0C13E1B2}"/>
              </a:ext>
            </a:extLst>
          </p:cNvPr>
          <p:cNvSpPr>
            <a:spLocks noGrp="1"/>
          </p:cNvSpPr>
          <p:nvPr>
            <p:ph type="sldNum" sz="quarter" idx="12"/>
          </p:nvPr>
        </p:nvSpPr>
        <p:spPr>
          <a:xfrm>
            <a:off x="7239000" y="4789966"/>
            <a:ext cx="1215899" cy="353534"/>
          </a:xfrm>
        </p:spPr>
        <p:txBody>
          <a:bodyPr/>
          <a:lstStyle/>
          <a:p>
            <a:fld id="{604E6C1B-55F2-408C-B196-170421E1AD21}" type="slidenum">
              <a:rPr lang="en-US" smtClean="0"/>
              <a:pPr/>
              <a:t>8</a:t>
            </a:fld>
            <a:endParaRPr lang="en-US" dirty="0"/>
          </a:p>
        </p:txBody>
      </p:sp>
      <p:sp>
        <p:nvSpPr>
          <p:cNvPr id="42" name="Title 1">
            <a:extLst>
              <a:ext uri="{FF2B5EF4-FFF2-40B4-BE49-F238E27FC236}">
                <a16:creationId xmlns="" xmlns:a16="http://schemas.microsoft.com/office/drawing/2014/main" id="{99870A48-86D5-5141-843B-9C52F48B75D3}"/>
              </a:ext>
            </a:extLst>
          </p:cNvPr>
          <p:cNvSpPr txBox="1">
            <a:spLocks/>
          </p:cNvSpPr>
          <p:nvPr/>
        </p:nvSpPr>
        <p:spPr>
          <a:xfrm>
            <a:off x="1676400" y="438150"/>
            <a:ext cx="6053709" cy="762000"/>
          </a:xfrm>
          <a:prstGeom prst="rect">
            <a:avLst/>
          </a:prstGeom>
        </p:spPr>
        <p:txBody>
          <a:bodyPr vert="horz" lIns="91440" tIns="45720" rIns="91440" bIns="45720" rtlCol="0" anchor="ctr">
            <a:normAutofit fontScale="85000" lnSpcReduction="10000"/>
          </a:bodyPr>
          <a:lstStyle/>
          <a:p>
            <a:pPr lvl="0">
              <a:spcBef>
                <a:spcPct val="0"/>
              </a:spcBef>
              <a:defRPr/>
            </a:pPr>
            <a:r>
              <a:rPr lang="en-US" sz="3200" dirty="0" smtClean="0">
                <a:solidFill>
                  <a:schemeClr val="tx2">
                    <a:lumMod val="75000"/>
                  </a:schemeClr>
                </a:solidFill>
                <a:latin typeface="Kozuka Gothic Pro H" pitchFamily="34" charset="-128"/>
                <a:ea typeface="Kozuka Gothic Pro H" pitchFamily="34" charset="-128"/>
                <a:cs typeface="Times New Roman"/>
                <a:sym typeface="Times New Roman"/>
              </a:rPr>
              <a:t>Schema Diagram For Propose System</a:t>
            </a:r>
            <a:endParaRPr kumimoji="0" lang="x-none" sz="3200" u="none" strike="noStrike" kern="1200" cap="none" spc="0" normalizeH="0" baseline="0" noProof="0" dirty="0">
              <a:ln>
                <a:noFill/>
              </a:ln>
              <a:solidFill>
                <a:schemeClr val="tx2">
                  <a:lumMod val="75000"/>
                </a:schemeClr>
              </a:solidFill>
              <a:effectLst/>
              <a:uLnTx/>
              <a:uFillTx/>
              <a:latin typeface="Kozuka Gothic Pro H" pitchFamily="34" charset="-128"/>
              <a:ea typeface="Kozuka Gothic Pro H" pitchFamily="34" charset="-128"/>
              <a:cs typeface="+mj-cs"/>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33821" y="1301750"/>
            <a:ext cx="3538865" cy="3054350"/>
          </a:xfrm>
          <a:prstGeom prst="rect">
            <a:avLst/>
          </a:prstGeom>
        </p:spPr>
      </p:pic>
      <p:pic>
        <p:nvPicPr>
          <p:cNvPr id="15" name="Picture 6" descr="BIN CONFERENCE 2022 | Leaders Take Action | Atlanta, GA Oct 14-16th"/>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2864" y="1523555"/>
            <a:ext cx="1502459" cy="2311759"/>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p:cNvSpPr/>
          <p:nvPr/>
        </p:nvSpPr>
        <p:spPr>
          <a:xfrm>
            <a:off x="0" y="-1"/>
            <a:ext cx="9144000" cy="5131847"/>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993339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 Diagonal Corner Rectangle 13"/>
          <p:cNvSpPr/>
          <p:nvPr/>
        </p:nvSpPr>
        <p:spPr>
          <a:xfrm>
            <a:off x="1447800" y="4838700"/>
            <a:ext cx="7239000" cy="304800"/>
          </a:xfrm>
          <a:prstGeom prst="round2DiagRect">
            <a:avLst/>
          </a:prstGeom>
          <a:solidFill>
            <a:srgbClr val="0112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Pentagon 29"/>
          <p:cNvSpPr/>
          <p:nvPr/>
        </p:nvSpPr>
        <p:spPr>
          <a:xfrm rot="5400000">
            <a:off x="-1743075" y="2047875"/>
            <a:ext cx="4705350" cy="609600"/>
          </a:xfrm>
          <a:prstGeom prst="homePlate">
            <a:avLst/>
          </a:prstGeom>
          <a:solidFill>
            <a:schemeClr val="accent1">
              <a:lumMod val="50000"/>
            </a:schemeClr>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Pentagon 31"/>
          <p:cNvSpPr/>
          <p:nvPr/>
        </p:nvSpPr>
        <p:spPr>
          <a:xfrm rot="16200000">
            <a:off x="152400" y="3943350"/>
            <a:ext cx="914400" cy="609600"/>
          </a:xfrm>
          <a:prstGeom prst="homePlat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a:off x="457200" y="1657350"/>
            <a:ext cx="304800" cy="1524000"/>
          </a:xfrm>
          <a:prstGeom prst="rect">
            <a:avLst/>
          </a:prstGeom>
          <a:solidFill>
            <a:schemeClr val="bg1"/>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C:\Users\User\Downloads\BUBT-Logo.png"/>
          <p:cNvPicPr>
            <a:picLocks noChangeAspect="1" noChangeArrowheads="1"/>
          </p:cNvPicPr>
          <p:nvPr/>
        </p:nvPicPr>
        <p:blipFill>
          <a:blip r:embed="rId2" cstate="print"/>
          <a:srcRect/>
          <a:stretch>
            <a:fillRect/>
          </a:stretch>
        </p:blipFill>
        <p:spPr bwMode="auto">
          <a:xfrm>
            <a:off x="210037" y="2114550"/>
            <a:ext cx="780563" cy="904875"/>
          </a:xfrm>
          <a:prstGeom prst="rect">
            <a:avLst/>
          </a:prstGeom>
          <a:noFill/>
        </p:spPr>
      </p:pic>
      <p:sp>
        <p:nvSpPr>
          <p:cNvPr id="35" name="Pentagon 34"/>
          <p:cNvSpPr/>
          <p:nvPr/>
        </p:nvSpPr>
        <p:spPr>
          <a:xfrm rot="5400000">
            <a:off x="-447675" y="752475"/>
            <a:ext cx="2114550" cy="609600"/>
          </a:xfrm>
          <a:prstGeom prst="homePlate">
            <a:avLst/>
          </a:prstGeom>
          <a:solidFill>
            <a:schemeClr val="accent1">
              <a:lumMod val="50000"/>
            </a:schemeClr>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228600" y="4095750"/>
            <a:ext cx="762000" cy="457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Pentagon 36"/>
          <p:cNvSpPr/>
          <p:nvPr/>
        </p:nvSpPr>
        <p:spPr>
          <a:xfrm rot="16200000">
            <a:off x="304800" y="3028950"/>
            <a:ext cx="609600" cy="609600"/>
          </a:xfrm>
          <a:prstGeom prst="homePlate">
            <a:avLst/>
          </a:prstGeom>
          <a:solidFill>
            <a:schemeClr val="accent1">
              <a:lumMod val="50000"/>
            </a:schemeClr>
          </a:solidFill>
          <a:ln>
            <a:noFill/>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Date Placeholder 3">
            <a:extLst>
              <a:ext uri="{FF2B5EF4-FFF2-40B4-BE49-F238E27FC236}">
                <a16:creationId xmlns="" xmlns:a16="http://schemas.microsoft.com/office/drawing/2014/main" id="{9403D50D-D5DF-3443-A645-637C39F114B9}"/>
              </a:ext>
            </a:extLst>
          </p:cNvPr>
          <p:cNvSpPr>
            <a:spLocks noGrp="1"/>
          </p:cNvSpPr>
          <p:nvPr>
            <p:ph type="dt" sz="half" idx="10"/>
          </p:nvPr>
        </p:nvSpPr>
        <p:spPr>
          <a:xfrm>
            <a:off x="1600200" y="4778375"/>
            <a:ext cx="1150825" cy="365125"/>
          </a:xfrm>
        </p:spPr>
        <p:txBody>
          <a:bodyPr/>
          <a:lstStyle/>
          <a:p>
            <a:fld id="{CC5F270C-DA80-A343-9453-E4F1A07BB2F3}" type="datetime1">
              <a:rPr lang="en-US" smtClean="0"/>
              <a:pPr/>
              <a:t>3/8/2023</a:t>
            </a:fld>
            <a:endParaRPr lang="en-US" dirty="0"/>
          </a:p>
        </p:txBody>
      </p:sp>
      <p:sp>
        <p:nvSpPr>
          <p:cNvPr id="39" name="Slide Number Placeholder 4">
            <a:extLst>
              <a:ext uri="{FF2B5EF4-FFF2-40B4-BE49-F238E27FC236}">
                <a16:creationId xmlns="" xmlns:a16="http://schemas.microsoft.com/office/drawing/2014/main" id="{C1E4DC73-369A-094D-9996-46AF0C13E1B2}"/>
              </a:ext>
            </a:extLst>
          </p:cNvPr>
          <p:cNvSpPr>
            <a:spLocks noGrp="1"/>
          </p:cNvSpPr>
          <p:nvPr>
            <p:ph type="sldNum" sz="quarter" idx="12"/>
          </p:nvPr>
        </p:nvSpPr>
        <p:spPr>
          <a:xfrm>
            <a:off x="7239000" y="4789966"/>
            <a:ext cx="1215899" cy="353534"/>
          </a:xfrm>
        </p:spPr>
        <p:txBody>
          <a:bodyPr/>
          <a:lstStyle/>
          <a:p>
            <a:fld id="{604E6C1B-55F2-408C-B196-170421E1AD21}" type="slidenum">
              <a:rPr lang="en-US" smtClean="0"/>
              <a:pPr/>
              <a:t>9</a:t>
            </a:fld>
            <a:endParaRPr lang="en-US" dirty="0"/>
          </a:p>
        </p:txBody>
      </p:sp>
      <p:sp>
        <p:nvSpPr>
          <p:cNvPr id="42" name="Title 1">
            <a:extLst>
              <a:ext uri="{FF2B5EF4-FFF2-40B4-BE49-F238E27FC236}">
                <a16:creationId xmlns="" xmlns:a16="http://schemas.microsoft.com/office/drawing/2014/main" id="{99870A48-86D5-5141-843B-9C52F48B75D3}"/>
              </a:ext>
            </a:extLst>
          </p:cNvPr>
          <p:cNvSpPr txBox="1">
            <a:spLocks/>
          </p:cNvSpPr>
          <p:nvPr/>
        </p:nvSpPr>
        <p:spPr>
          <a:xfrm>
            <a:off x="1676400" y="361950"/>
            <a:ext cx="6053709" cy="762000"/>
          </a:xfrm>
          <a:prstGeom prst="rect">
            <a:avLst/>
          </a:prstGeom>
        </p:spPr>
        <p:txBody>
          <a:bodyPr vert="horz" lIns="91440" tIns="45720" rIns="91440" bIns="45720" rtlCol="0" anchor="ctr">
            <a:normAutofit/>
          </a:bodyPr>
          <a:lstStyle/>
          <a:p>
            <a:pPr lvl="0">
              <a:spcBef>
                <a:spcPct val="0"/>
              </a:spcBef>
              <a:defRPr/>
            </a:pPr>
            <a:r>
              <a:rPr lang="en-US" sz="2800" dirty="0" smtClean="0">
                <a:solidFill>
                  <a:srgbClr val="FF9900"/>
                </a:solidFill>
                <a:latin typeface="Kozuka Gothic Pro H" pitchFamily="34" charset="-128"/>
                <a:ea typeface="Kozuka Gothic Pro H" pitchFamily="34" charset="-128"/>
                <a:cs typeface="Times New Roman"/>
                <a:sym typeface="Times New Roman"/>
              </a:rPr>
              <a:t>Class Diagram</a:t>
            </a:r>
            <a:endParaRPr kumimoji="0" lang="x-none" sz="2800" u="none" strike="noStrike" kern="1200" cap="none" spc="0" normalizeH="0" baseline="0" noProof="0" dirty="0">
              <a:ln>
                <a:noFill/>
              </a:ln>
              <a:solidFill>
                <a:srgbClr val="FF9900"/>
              </a:solidFill>
              <a:effectLst/>
              <a:uLnTx/>
              <a:uFillTx/>
              <a:latin typeface="Kozuka Gothic Pro H" pitchFamily="34" charset="-128"/>
              <a:ea typeface="Kozuka Gothic Pro H" pitchFamily="34" charset="-128"/>
              <a:cs typeface="+mj-cs"/>
            </a:endParaRP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11546" y="1057274"/>
            <a:ext cx="3060654" cy="3728086"/>
          </a:xfrm>
          <a:prstGeom prst="rect">
            <a:avLst/>
          </a:prstGeom>
        </p:spPr>
      </p:pic>
      <p:pic>
        <p:nvPicPr>
          <p:cNvPr id="16" name="Picture 6" descr="BIN CONFERENCE 2022 | Leaders Take Action | Atlanta, GA Oct 14-16th"/>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2864" y="1523555"/>
            <a:ext cx="1502459" cy="2311759"/>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p:cNvSpPr/>
          <p:nvPr/>
        </p:nvSpPr>
        <p:spPr>
          <a:xfrm>
            <a:off x="0" y="-1"/>
            <a:ext cx="9144000" cy="5131847"/>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011292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TM02892315[[fn=Wisp]]</Template>
  <TotalTime>1078</TotalTime>
  <Words>296</Words>
  <Application>Microsoft Office PowerPoint</Application>
  <PresentationFormat>On-screen Show (16:9)</PresentationFormat>
  <Paragraphs>126</Paragraphs>
  <Slides>16</Slides>
  <Notes>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16</vt:i4>
      </vt:variant>
    </vt:vector>
  </HeadingPairs>
  <TitlesOfParts>
    <vt:vector size="24" baseType="lpstr">
      <vt:lpstr>Arial</vt:lpstr>
      <vt:lpstr>Calibri</vt:lpstr>
      <vt:lpstr>Calibri (Body)</vt:lpstr>
      <vt:lpstr>Georgia</vt:lpstr>
      <vt:lpstr>Kozuka Gothic Pro H</vt:lpstr>
      <vt:lpstr>Lato</vt:lpstr>
      <vt:lpstr>Times New Roman</vt:lpstr>
      <vt:lpstr>Office Theme</vt:lpstr>
      <vt:lpstr>Farmer’s Diary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May the sunrise of new dreams of the farmer every day.   “Investment in agriculture is the best weapon against hunger and poverty, and they have made life better for billions of people.”</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HDM-Chain: A Secure Blockchain-based Healthcare Data Management framework to ensure Privacy and Security in the Health Unit</dc:title>
  <dc:creator>Md Jobaer</dc:creator>
  <cp:lastModifiedBy>Microsoft account</cp:lastModifiedBy>
  <cp:revision>93</cp:revision>
  <dcterms:created xsi:type="dcterms:W3CDTF">2006-08-16T00:00:00Z</dcterms:created>
  <dcterms:modified xsi:type="dcterms:W3CDTF">2023-03-07T19:40:27Z</dcterms:modified>
</cp:coreProperties>
</file>